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27"/>
  </p:notesMasterIdLst>
  <p:handoutMasterIdLst>
    <p:handoutMasterId r:id="rId28"/>
  </p:handoutMasterIdLst>
  <p:sldIdLst>
    <p:sldId id="257" r:id="rId5"/>
    <p:sldId id="258" r:id="rId6"/>
    <p:sldId id="259" r:id="rId7"/>
    <p:sldId id="260" r:id="rId8"/>
    <p:sldId id="261" r:id="rId9"/>
    <p:sldId id="266" r:id="rId10"/>
    <p:sldId id="265" r:id="rId11"/>
    <p:sldId id="280" r:id="rId12"/>
    <p:sldId id="281" r:id="rId13"/>
    <p:sldId id="264" r:id="rId14"/>
    <p:sldId id="267" r:id="rId15"/>
    <p:sldId id="269" r:id="rId16"/>
    <p:sldId id="268" r:id="rId17"/>
    <p:sldId id="27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EFF40-BE03-424F-A478-5847D7A538FC}" v="2" dt="2022-02-07T16:57:39.669"/>
    <p1510:client id="{B3E2734E-7D87-4C54-9540-B3387EDFA825}" v="61" dt="2022-02-08T18:10:32.860"/>
    <p1510:client id="{F56C8B78-FCB3-4154-97EA-DDD08CD5C90F}" v="11" dt="2022-02-09T20:18:59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Jfeily" userId="S::alijfeily@bbs2wolfsburg.onmicrosoft.com::fb0b827f-cfe9-4a59-b47b-17d990889168" providerId="AD" clId="Web-{B3E2734E-7D87-4C54-9540-B3387EDFA825}"/>
    <pc:docChg chg="modSld">
      <pc:chgData name="Ali Jfeily" userId="S::alijfeily@bbs2wolfsburg.onmicrosoft.com::fb0b827f-cfe9-4a59-b47b-17d990889168" providerId="AD" clId="Web-{B3E2734E-7D87-4C54-9540-B3387EDFA825}" dt="2022-02-08T18:10:32.860" v="40" actId="20577"/>
      <pc:docMkLst>
        <pc:docMk/>
      </pc:docMkLst>
      <pc:sldChg chg="addSp delSp modSp">
        <pc:chgData name="Ali Jfeily" userId="S::alijfeily@bbs2wolfsburg.onmicrosoft.com::fb0b827f-cfe9-4a59-b47b-17d990889168" providerId="AD" clId="Web-{B3E2734E-7D87-4C54-9540-B3387EDFA825}" dt="2022-02-08T17:56:29.765" v="11" actId="14100"/>
        <pc:sldMkLst>
          <pc:docMk/>
          <pc:sldMk cId="263784652" sldId="258"/>
        </pc:sldMkLst>
        <pc:picChg chg="add mod">
          <ac:chgData name="Ali Jfeily" userId="S::alijfeily@bbs2wolfsburg.onmicrosoft.com::fb0b827f-cfe9-4a59-b47b-17d990889168" providerId="AD" clId="Web-{B3E2734E-7D87-4C54-9540-B3387EDFA825}" dt="2022-02-08T17:56:29.765" v="11" actId="14100"/>
          <ac:picMkLst>
            <pc:docMk/>
            <pc:sldMk cId="263784652" sldId="258"/>
            <ac:picMk id="3" creationId="{914A64DB-66CA-4523-A093-2103121033AB}"/>
          </ac:picMkLst>
        </pc:picChg>
        <pc:picChg chg="del">
          <ac:chgData name="Ali Jfeily" userId="S::alijfeily@bbs2wolfsburg.onmicrosoft.com::fb0b827f-cfe9-4a59-b47b-17d990889168" providerId="AD" clId="Web-{B3E2734E-7D87-4C54-9540-B3387EDFA825}" dt="2022-02-08T17:55:50.701" v="3"/>
          <ac:picMkLst>
            <pc:docMk/>
            <pc:sldMk cId="263784652" sldId="258"/>
            <ac:picMk id="6" creationId="{ECF49679-E85E-4785-9A63-ED2E79F64D66}"/>
          </ac:picMkLst>
        </pc:picChg>
      </pc:sldChg>
      <pc:sldChg chg="modSp">
        <pc:chgData name="Ali Jfeily" userId="S::alijfeily@bbs2wolfsburg.onmicrosoft.com::fb0b827f-cfe9-4a59-b47b-17d990889168" providerId="AD" clId="Web-{B3E2734E-7D87-4C54-9540-B3387EDFA825}" dt="2022-02-08T17:57:13.174" v="30" actId="20577"/>
        <pc:sldMkLst>
          <pc:docMk/>
          <pc:sldMk cId="1702018965" sldId="260"/>
        </pc:sldMkLst>
        <pc:spChg chg="mod">
          <ac:chgData name="Ali Jfeily" userId="S::alijfeily@bbs2wolfsburg.onmicrosoft.com::fb0b827f-cfe9-4a59-b47b-17d990889168" providerId="AD" clId="Web-{B3E2734E-7D87-4C54-9540-B3387EDFA825}" dt="2022-02-08T17:57:13.174" v="30" actId="20577"/>
          <ac:spMkLst>
            <pc:docMk/>
            <pc:sldMk cId="1702018965" sldId="260"/>
            <ac:spMk id="7" creationId="{69A012FB-A14E-4855-9434-2D218591F84A}"/>
          </ac:spMkLst>
        </pc:spChg>
      </pc:sldChg>
      <pc:sldChg chg="modSp">
        <pc:chgData name="Ali Jfeily" userId="S::alijfeily@bbs2wolfsburg.onmicrosoft.com::fb0b827f-cfe9-4a59-b47b-17d990889168" providerId="AD" clId="Web-{B3E2734E-7D87-4C54-9540-B3387EDFA825}" dt="2022-02-08T17:57:21.206" v="32" actId="20577"/>
        <pc:sldMkLst>
          <pc:docMk/>
          <pc:sldMk cId="1723890442" sldId="261"/>
        </pc:sldMkLst>
        <pc:spChg chg="mod">
          <ac:chgData name="Ali Jfeily" userId="S::alijfeily@bbs2wolfsburg.onmicrosoft.com::fb0b827f-cfe9-4a59-b47b-17d990889168" providerId="AD" clId="Web-{B3E2734E-7D87-4C54-9540-B3387EDFA825}" dt="2022-02-08T17:57:21.206" v="32" actId="20577"/>
          <ac:spMkLst>
            <pc:docMk/>
            <pc:sldMk cId="1723890442" sldId="261"/>
            <ac:spMk id="14" creationId="{95DE522A-C78E-4DD2-A91C-A79F8F46AD5C}"/>
          </ac:spMkLst>
        </pc:spChg>
      </pc:sldChg>
      <pc:sldChg chg="modSp">
        <pc:chgData name="Ali Jfeily" userId="S::alijfeily@bbs2wolfsburg.onmicrosoft.com::fb0b827f-cfe9-4a59-b47b-17d990889168" providerId="AD" clId="Web-{B3E2734E-7D87-4C54-9540-B3387EDFA825}" dt="2022-02-08T18:10:32.860" v="40" actId="20577"/>
        <pc:sldMkLst>
          <pc:docMk/>
          <pc:sldMk cId="675170736" sldId="264"/>
        </pc:sldMkLst>
        <pc:spChg chg="mod">
          <ac:chgData name="Ali Jfeily" userId="S::alijfeily@bbs2wolfsburg.onmicrosoft.com::fb0b827f-cfe9-4a59-b47b-17d990889168" providerId="AD" clId="Web-{B3E2734E-7D87-4C54-9540-B3387EDFA825}" dt="2022-02-08T18:10:32.860" v="40" actId="20577"/>
          <ac:spMkLst>
            <pc:docMk/>
            <pc:sldMk cId="675170736" sldId="264"/>
            <ac:spMk id="6" creationId="{B06E53CC-D522-49BC-8150-0B2E2CBBED89}"/>
          </ac:spMkLst>
        </pc:spChg>
      </pc:sldChg>
      <pc:sldChg chg="modSp">
        <pc:chgData name="Ali Jfeily" userId="S::alijfeily@bbs2wolfsburg.onmicrosoft.com::fb0b827f-cfe9-4a59-b47b-17d990889168" providerId="AD" clId="Web-{B3E2734E-7D87-4C54-9540-B3387EDFA825}" dt="2022-02-08T17:55:13.277" v="2" actId="20577"/>
        <pc:sldMkLst>
          <pc:docMk/>
          <pc:sldMk cId="304037607" sldId="280"/>
        </pc:sldMkLst>
        <pc:spChg chg="mod">
          <ac:chgData name="Ali Jfeily" userId="S::alijfeily@bbs2wolfsburg.onmicrosoft.com::fb0b827f-cfe9-4a59-b47b-17d990889168" providerId="AD" clId="Web-{B3E2734E-7D87-4C54-9540-B3387EDFA825}" dt="2022-02-08T17:55:13.277" v="2" actId="20577"/>
          <ac:spMkLst>
            <pc:docMk/>
            <pc:sldMk cId="304037607" sldId="280"/>
            <ac:spMk id="6" creationId="{B06E53CC-D522-49BC-8150-0B2E2CBBED89}"/>
          </ac:spMkLst>
        </pc:spChg>
      </pc:sldChg>
    </pc:docChg>
  </pc:docChgLst>
  <pc:docChgLst>
    <pc:chgData name="Ali Jfeily" userId="S::alijfeily@bbs2wolfsburg.onmicrosoft.com::fb0b827f-cfe9-4a59-b47b-17d990889168" providerId="AD" clId="Web-{F56C8B78-FCB3-4154-97EA-DDD08CD5C90F}"/>
    <pc:docChg chg="modSld">
      <pc:chgData name="Ali Jfeily" userId="S::alijfeily@bbs2wolfsburg.onmicrosoft.com::fb0b827f-cfe9-4a59-b47b-17d990889168" providerId="AD" clId="Web-{F56C8B78-FCB3-4154-97EA-DDD08CD5C90F}" dt="2022-02-09T20:18:55.732" v="9" actId="20577"/>
      <pc:docMkLst>
        <pc:docMk/>
      </pc:docMkLst>
      <pc:sldChg chg="modSp">
        <pc:chgData name="Ali Jfeily" userId="S::alijfeily@bbs2wolfsburg.onmicrosoft.com::fb0b827f-cfe9-4a59-b47b-17d990889168" providerId="AD" clId="Web-{F56C8B78-FCB3-4154-97EA-DDD08CD5C90F}" dt="2022-02-09T20:18:55.732" v="9" actId="20577"/>
        <pc:sldMkLst>
          <pc:docMk/>
          <pc:sldMk cId="675170736" sldId="264"/>
        </pc:sldMkLst>
        <pc:spChg chg="mod">
          <ac:chgData name="Ali Jfeily" userId="S::alijfeily@bbs2wolfsburg.onmicrosoft.com::fb0b827f-cfe9-4a59-b47b-17d990889168" providerId="AD" clId="Web-{F56C8B78-FCB3-4154-97EA-DDD08CD5C90F}" dt="2022-02-09T20:18:55.732" v="9" actId="20577"/>
          <ac:spMkLst>
            <pc:docMk/>
            <pc:sldMk cId="675170736" sldId="264"/>
            <ac:spMk id="6" creationId="{B06E53CC-D522-49BC-8150-0B2E2CBBED8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7B260-4465-47C5-B5FE-AA2BF5FFA84B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BB03E6-94E7-4A1A-A5EA-12AC8A343107}">
      <dgm:prSet/>
      <dgm:spPr/>
      <dgm:t>
        <a:bodyPr/>
        <a:lstStyle/>
        <a:p>
          <a:r>
            <a:rPr lang="de-DE" dirty="0">
              <a:latin typeface="Eras Medium ITC" panose="020B0602030504020804" pitchFamily="34" charset="0"/>
            </a:rPr>
            <a:t>Das Projekt mit einem sehr gutem Ergebnis abzuschließen</a:t>
          </a:r>
          <a:r>
            <a:rPr lang="de-DE" dirty="0"/>
            <a:t>.</a:t>
          </a:r>
          <a:endParaRPr lang="en-US" dirty="0"/>
        </a:p>
      </dgm:t>
    </dgm:pt>
    <dgm:pt modelId="{2B556E45-3AEC-44FE-BDC8-FDF9F8E18C18}" type="parTrans" cxnId="{AF688CF7-BDC9-4BFA-AAD9-3E70F644A781}">
      <dgm:prSet/>
      <dgm:spPr/>
      <dgm:t>
        <a:bodyPr/>
        <a:lstStyle/>
        <a:p>
          <a:endParaRPr lang="en-US"/>
        </a:p>
      </dgm:t>
    </dgm:pt>
    <dgm:pt modelId="{3E1E646B-B736-4EAF-81C2-FDDCF5C04666}" type="sibTrans" cxnId="{AF688CF7-BDC9-4BFA-AAD9-3E70F644A781}">
      <dgm:prSet/>
      <dgm:spPr/>
      <dgm:t>
        <a:bodyPr/>
        <a:lstStyle/>
        <a:p>
          <a:endParaRPr lang="en-US"/>
        </a:p>
      </dgm:t>
    </dgm:pt>
    <dgm:pt modelId="{3D0C8219-CE05-4FFF-B095-F38067FAFD50}">
      <dgm:prSet/>
      <dgm:spPr/>
      <dgm:t>
        <a:bodyPr/>
        <a:lstStyle/>
        <a:p>
          <a:r>
            <a:rPr lang="de-DE" dirty="0">
              <a:latin typeface="Eras Medium ITC" panose="020B0602030504020804" pitchFamily="34" charset="0"/>
            </a:rPr>
            <a:t>Kenntnisse im Bereich der Software Programmierung (</a:t>
          </a:r>
          <a:r>
            <a:rPr lang="de-DE" dirty="0" err="1">
              <a:latin typeface="Eras Medium ITC" panose="020B0602030504020804" pitchFamily="34" charset="0"/>
            </a:rPr>
            <a:t>Arduino,Fritzing</a:t>
          </a:r>
          <a:r>
            <a:rPr lang="de-DE" dirty="0">
              <a:latin typeface="Eras Medium ITC" panose="020B0602030504020804" pitchFamily="34" charset="0"/>
            </a:rPr>
            <a:t>) sammeln</a:t>
          </a:r>
          <a:endParaRPr lang="en-US" dirty="0">
            <a:latin typeface="Eras Medium ITC" panose="020B0602030504020804" pitchFamily="34" charset="0"/>
          </a:endParaRPr>
        </a:p>
      </dgm:t>
    </dgm:pt>
    <dgm:pt modelId="{DE9F29EE-4057-40ED-844C-74B92AB06633}" type="parTrans" cxnId="{86B492A9-DECC-4132-A3B9-CF37A5DB39F8}">
      <dgm:prSet/>
      <dgm:spPr/>
      <dgm:t>
        <a:bodyPr/>
        <a:lstStyle/>
        <a:p>
          <a:endParaRPr lang="en-US"/>
        </a:p>
      </dgm:t>
    </dgm:pt>
    <dgm:pt modelId="{EAF90EFC-E896-4707-9BEF-FB1CA1D3E97E}" type="sibTrans" cxnId="{86B492A9-DECC-4132-A3B9-CF37A5DB39F8}">
      <dgm:prSet/>
      <dgm:spPr/>
      <dgm:t>
        <a:bodyPr/>
        <a:lstStyle/>
        <a:p>
          <a:endParaRPr lang="en-US"/>
        </a:p>
      </dgm:t>
    </dgm:pt>
    <dgm:pt modelId="{4DAF1E8B-D362-400A-AA78-F9C3519B4288}">
      <dgm:prSet/>
      <dgm:spPr/>
      <dgm:t>
        <a:bodyPr/>
        <a:lstStyle/>
        <a:p>
          <a:r>
            <a:rPr lang="de-DE" dirty="0">
              <a:latin typeface="Eras Medium ITC" panose="020B0602030504020804" pitchFamily="34" charset="0"/>
            </a:rPr>
            <a:t>Erstellung der Konstruktionsteile über CATIA verfeinern und optimieren</a:t>
          </a:r>
          <a:endParaRPr lang="en-US" dirty="0">
            <a:latin typeface="Eras Medium ITC" panose="020B0602030504020804" pitchFamily="34" charset="0"/>
          </a:endParaRPr>
        </a:p>
      </dgm:t>
    </dgm:pt>
    <dgm:pt modelId="{8DCDF32B-B413-425B-ADA9-83C418FBFA32}" type="parTrans" cxnId="{4927ED7B-620C-4D87-B247-2E4F6E054BFB}">
      <dgm:prSet/>
      <dgm:spPr/>
      <dgm:t>
        <a:bodyPr/>
        <a:lstStyle/>
        <a:p>
          <a:endParaRPr lang="en-US"/>
        </a:p>
      </dgm:t>
    </dgm:pt>
    <dgm:pt modelId="{9DB1108B-4365-4D76-BEEE-BC0F3A86DB66}" type="sibTrans" cxnId="{4927ED7B-620C-4D87-B247-2E4F6E054BFB}">
      <dgm:prSet/>
      <dgm:spPr/>
      <dgm:t>
        <a:bodyPr/>
        <a:lstStyle/>
        <a:p>
          <a:endParaRPr lang="en-US"/>
        </a:p>
      </dgm:t>
    </dgm:pt>
    <dgm:pt modelId="{CC271D19-0C6B-4093-927F-AB5724C6456D}">
      <dgm:prSet/>
      <dgm:spPr/>
      <dgm:t>
        <a:bodyPr/>
        <a:lstStyle/>
        <a:p>
          <a:r>
            <a:rPr lang="de-DE" dirty="0">
              <a:latin typeface="Eras Medium ITC" panose="020B0602030504020804" pitchFamily="34" charset="0"/>
            </a:rPr>
            <a:t>Aus Fehlern lernen und im nächsten Projekt anwenden</a:t>
          </a:r>
          <a:endParaRPr lang="en-US" dirty="0">
            <a:latin typeface="Eras Medium ITC" panose="020B0602030504020804" pitchFamily="34" charset="0"/>
          </a:endParaRPr>
        </a:p>
      </dgm:t>
    </dgm:pt>
    <dgm:pt modelId="{40A46AA0-461A-4E28-8743-6DB4F367C23A}" type="parTrans" cxnId="{64663B6B-F8F1-4D21-91AB-B5E0F86C3EFA}">
      <dgm:prSet/>
      <dgm:spPr/>
      <dgm:t>
        <a:bodyPr/>
        <a:lstStyle/>
        <a:p>
          <a:endParaRPr lang="en-US"/>
        </a:p>
      </dgm:t>
    </dgm:pt>
    <dgm:pt modelId="{1F9F1372-5DB8-4976-8392-83984197F37F}" type="sibTrans" cxnId="{64663B6B-F8F1-4D21-91AB-B5E0F86C3EFA}">
      <dgm:prSet/>
      <dgm:spPr/>
      <dgm:t>
        <a:bodyPr/>
        <a:lstStyle/>
        <a:p>
          <a:endParaRPr lang="en-US"/>
        </a:p>
      </dgm:t>
    </dgm:pt>
    <dgm:pt modelId="{8418A83F-4918-4ECF-B661-FD0300098F4D}">
      <dgm:prSet/>
      <dgm:spPr/>
      <dgm:t>
        <a:bodyPr/>
        <a:lstStyle/>
        <a:p>
          <a:r>
            <a:rPr lang="de-DE" dirty="0">
              <a:latin typeface="Eras Medium ITC" panose="020B0602030504020804" pitchFamily="34" charset="0"/>
            </a:rPr>
            <a:t>Teamarbeit stärken durch viel Kommunikation, Verständnis und Spaß</a:t>
          </a:r>
          <a:endParaRPr lang="en-US" dirty="0">
            <a:latin typeface="Eras Medium ITC" panose="020B0602030504020804" pitchFamily="34" charset="0"/>
          </a:endParaRPr>
        </a:p>
      </dgm:t>
    </dgm:pt>
    <dgm:pt modelId="{4C91E371-531A-4D42-99FD-480911C4C929}" type="parTrans" cxnId="{37279B64-DE51-47B2-99D9-FD1ACA2B0BDC}">
      <dgm:prSet/>
      <dgm:spPr/>
      <dgm:t>
        <a:bodyPr/>
        <a:lstStyle/>
        <a:p>
          <a:endParaRPr lang="en-US"/>
        </a:p>
      </dgm:t>
    </dgm:pt>
    <dgm:pt modelId="{3BE49214-D77F-47FC-BDEB-C8A0FAF2B8C5}" type="sibTrans" cxnId="{37279B64-DE51-47B2-99D9-FD1ACA2B0BDC}">
      <dgm:prSet/>
      <dgm:spPr/>
      <dgm:t>
        <a:bodyPr/>
        <a:lstStyle/>
        <a:p>
          <a:endParaRPr lang="en-US"/>
        </a:p>
      </dgm:t>
    </dgm:pt>
    <dgm:pt modelId="{C5035685-126E-40FE-881E-FD021E5F9B75}" type="pres">
      <dgm:prSet presAssocID="{0497B260-4465-47C5-B5FE-AA2BF5FFA84B}" presName="outerComposite" presStyleCnt="0">
        <dgm:presLayoutVars>
          <dgm:chMax val="5"/>
          <dgm:dir/>
          <dgm:resizeHandles val="exact"/>
        </dgm:presLayoutVars>
      </dgm:prSet>
      <dgm:spPr/>
    </dgm:pt>
    <dgm:pt modelId="{C719BDD4-489D-4C66-AD92-E9D0621A0B50}" type="pres">
      <dgm:prSet presAssocID="{0497B260-4465-47C5-B5FE-AA2BF5FFA84B}" presName="dummyMaxCanvas" presStyleCnt="0">
        <dgm:presLayoutVars/>
      </dgm:prSet>
      <dgm:spPr/>
    </dgm:pt>
    <dgm:pt modelId="{3C72BA4A-A8C3-4822-B974-C50424BCD6CE}" type="pres">
      <dgm:prSet presAssocID="{0497B260-4465-47C5-B5FE-AA2BF5FFA84B}" presName="FiveNodes_1" presStyleLbl="node1" presStyleIdx="0" presStyleCnt="5">
        <dgm:presLayoutVars>
          <dgm:bulletEnabled val="1"/>
        </dgm:presLayoutVars>
      </dgm:prSet>
      <dgm:spPr/>
    </dgm:pt>
    <dgm:pt modelId="{F2DC1F3C-09B2-4D65-B841-7423D4965B94}" type="pres">
      <dgm:prSet presAssocID="{0497B260-4465-47C5-B5FE-AA2BF5FFA84B}" presName="FiveNodes_2" presStyleLbl="node1" presStyleIdx="1" presStyleCnt="5">
        <dgm:presLayoutVars>
          <dgm:bulletEnabled val="1"/>
        </dgm:presLayoutVars>
      </dgm:prSet>
      <dgm:spPr/>
    </dgm:pt>
    <dgm:pt modelId="{103C745B-F89E-4B9C-A404-5CE53669E443}" type="pres">
      <dgm:prSet presAssocID="{0497B260-4465-47C5-B5FE-AA2BF5FFA84B}" presName="FiveNodes_3" presStyleLbl="node1" presStyleIdx="2" presStyleCnt="5">
        <dgm:presLayoutVars>
          <dgm:bulletEnabled val="1"/>
        </dgm:presLayoutVars>
      </dgm:prSet>
      <dgm:spPr/>
    </dgm:pt>
    <dgm:pt modelId="{FDC184E0-3F19-4956-8EF7-964BB4FD9960}" type="pres">
      <dgm:prSet presAssocID="{0497B260-4465-47C5-B5FE-AA2BF5FFA84B}" presName="FiveNodes_4" presStyleLbl="node1" presStyleIdx="3" presStyleCnt="5">
        <dgm:presLayoutVars>
          <dgm:bulletEnabled val="1"/>
        </dgm:presLayoutVars>
      </dgm:prSet>
      <dgm:spPr/>
    </dgm:pt>
    <dgm:pt modelId="{56F07A1C-E7D6-49B4-AAA3-DE80E33AE44B}" type="pres">
      <dgm:prSet presAssocID="{0497B260-4465-47C5-B5FE-AA2BF5FFA84B}" presName="FiveNodes_5" presStyleLbl="node1" presStyleIdx="4" presStyleCnt="5">
        <dgm:presLayoutVars>
          <dgm:bulletEnabled val="1"/>
        </dgm:presLayoutVars>
      </dgm:prSet>
      <dgm:spPr/>
    </dgm:pt>
    <dgm:pt modelId="{E44A314B-1909-4E19-A58D-ADE37C147BA4}" type="pres">
      <dgm:prSet presAssocID="{0497B260-4465-47C5-B5FE-AA2BF5FFA84B}" presName="FiveConn_1-2" presStyleLbl="fgAccFollowNode1" presStyleIdx="0" presStyleCnt="4">
        <dgm:presLayoutVars>
          <dgm:bulletEnabled val="1"/>
        </dgm:presLayoutVars>
      </dgm:prSet>
      <dgm:spPr/>
    </dgm:pt>
    <dgm:pt modelId="{EB151007-0E65-43B3-A6CE-5025249D7B76}" type="pres">
      <dgm:prSet presAssocID="{0497B260-4465-47C5-B5FE-AA2BF5FFA84B}" presName="FiveConn_2-3" presStyleLbl="fgAccFollowNode1" presStyleIdx="1" presStyleCnt="4">
        <dgm:presLayoutVars>
          <dgm:bulletEnabled val="1"/>
        </dgm:presLayoutVars>
      </dgm:prSet>
      <dgm:spPr/>
    </dgm:pt>
    <dgm:pt modelId="{D63A867C-30F7-451A-AA23-A3B2662739AB}" type="pres">
      <dgm:prSet presAssocID="{0497B260-4465-47C5-B5FE-AA2BF5FFA84B}" presName="FiveConn_3-4" presStyleLbl="fgAccFollowNode1" presStyleIdx="2" presStyleCnt="4">
        <dgm:presLayoutVars>
          <dgm:bulletEnabled val="1"/>
        </dgm:presLayoutVars>
      </dgm:prSet>
      <dgm:spPr/>
    </dgm:pt>
    <dgm:pt modelId="{0D9CEEF4-2C57-409B-88FC-C9E95C64269F}" type="pres">
      <dgm:prSet presAssocID="{0497B260-4465-47C5-B5FE-AA2BF5FFA84B}" presName="FiveConn_4-5" presStyleLbl="fgAccFollowNode1" presStyleIdx="3" presStyleCnt="4">
        <dgm:presLayoutVars>
          <dgm:bulletEnabled val="1"/>
        </dgm:presLayoutVars>
      </dgm:prSet>
      <dgm:spPr/>
    </dgm:pt>
    <dgm:pt modelId="{36FD46FA-F18A-41B2-9E23-BFD26ED9086C}" type="pres">
      <dgm:prSet presAssocID="{0497B260-4465-47C5-B5FE-AA2BF5FFA84B}" presName="FiveNodes_1_text" presStyleLbl="node1" presStyleIdx="4" presStyleCnt="5">
        <dgm:presLayoutVars>
          <dgm:bulletEnabled val="1"/>
        </dgm:presLayoutVars>
      </dgm:prSet>
      <dgm:spPr/>
    </dgm:pt>
    <dgm:pt modelId="{4C2324ED-C7EF-491A-B00D-7CF1000B94EA}" type="pres">
      <dgm:prSet presAssocID="{0497B260-4465-47C5-B5FE-AA2BF5FFA84B}" presName="FiveNodes_2_text" presStyleLbl="node1" presStyleIdx="4" presStyleCnt="5">
        <dgm:presLayoutVars>
          <dgm:bulletEnabled val="1"/>
        </dgm:presLayoutVars>
      </dgm:prSet>
      <dgm:spPr/>
    </dgm:pt>
    <dgm:pt modelId="{5747EDFE-CDDA-4E4B-8445-C97DC2CDE4D2}" type="pres">
      <dgm:prSet presAssocID="{0497B260-4465-47C5-B5FE-AA2BF5FFA84B}" presName="FiveNodes_3_text" presStyleLbl="node1" presStyleIdx="4" presStyleCnt="5">
        <dgm:presLayoutVars>
          <dgm:bulletEnabled val="1"/>
        </dgm:presLayoutVars>
      </dgm:prSet>
      <dgm:spPr/>
    </dgm:pt>
    <dgm:pt modelId="{87843EAD-5D67-4906-A137-8124DE226BD5}" type="pres">
      <dgm:prSet presAssocID="{0497B260-4465-47C5-B5FE-AA2BF5FFA84B}" presName="FiveNodes_4_text" presStyleLbl="node1" presStyleIdx="4" presStyleCnt="5">
        <dgm:presLayoutVars>
          <dgm:bulletEnabled val="1"/>
        </dgm:presLayoutVars>
      </dgm:prSet>
      <dgm:spPr/>
    </dgm:pt>
    <dgm:pt modelId="{EC7FD9CE-F0B5-4D9A-80C6-05F043321DBA}" type="pres">
      <dgm:prSet presAssocID="{0497B260-4465-47C5-B5FE-AA2BF5FFA84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2F2A909-8EE4-4C61-A632-55072A2B7AFD}" type="presOf" srcId="{CC271D19-0C6B-4093-927F-AB5724C6456D}" destId="{FDC184E0-3F19-4956-8EF7-964BB4FD9960}" srcOrd="0" destOrd="0" presId="urn:microsoft.com/office/officeart/2005/8/layout/vProcess5"/>
    <dgm:cxn modelId="{6C11F90C-383E-4E85-B31E-5FBD7E74FA04}" type="presOf" srcId="{4DAF1E8B-D362-400A-AA78-F9C3519B4288}" destId="{103C745B-F89E-4B9C-A404-5CE53669E443}" srcOrd="0" destOrd="0" presId="urn:microsoft.com/office/officeart/2005/8/layout/vProcess5"/>
    <dgm:cxn modelId="{8ADCE40E-622F-498A-A659-D277368D1CEE}" type="presOf" srcId="{8418A83F-4918-4ECF-B661-FD0300098F4D}" destId="{56F07A1C-E7D6-49B4-AAA3-DE80E33AE44B}" srcOrd="0" destOrd="0" presId="urn:microsoft.com/office/officeart/2005/8/layout/vProcess5"/>
    <dgm:cxn modelId="{37279B64-DE51-47B2-99D9-FD1ACA2B0BDC}" srcId="{0497B260-4465-47C5-B5FE-AA2BF5FFA84B}" destId="{8418A83F-4918-4ECF-B661-FD0300098F4D}" srcOrd="4" destOrd="0" parTransId="{4C91E371-531A-4D42-99FD-480911C4C929}" sibTransId="{3BE49214-D77F-47FC-BDEB-C8A0FAF2B8C5}"/>
    <dgm:cxn modelId="{0B3B1F49-F419-4F41-B053-AC093BE03AED}" type="presOf" srcId="{8418A83F-4918-4ECF-B661-FD0300098F4D}" destId="{EC7FD9CE-F0B5-4D9A-80C6-05F043321DBA}" srcOrd="1" destOrd="0" presId="urn:microsoft.com/office/officeart/2005/8/layout/vProcess5"/>
    <dgm:cxn modelId="{64663B6B-F8F1-4D21-91AB-B5E0F86C3EFA}" srcId="{0497B260-4465-47C5-B5FE-AA2BF5FFA84B}" destId="{CC271D19-0C6B-4093-927F-AB5724C6456D}" srcOrd="3" destOrd="0" parTransId="{40A46AA0-461A-4E28-8743-6DB4F367C23A}" sibTransId="{1F9F1372-5DB8-4976-8392-83984197F37F}"/>
    <dgm:cxn modelId="{4927ED7B-620C-4D87-B247-2E4F6E054BFB}" srcId="{0497B260-4465-47C5-B5FE-AA2BF5FFA84B}" destId="{4DAF1E8B-D362-400A-AA78-F9C3519B4288}" srcOrd="2" destOrd="0" parTransId="{8DCDF32B-B413-425B-ADA9-83C418FBFA32}" sibTransId="{9DB1108B-4365-4D76-BEEE-BC0F3A86DB66}"/>
    <dgm:cxn modelId="{36FD2B8D-6F76-4326-869D-CD93B83266EA}" type="presOf" srcId="{1F9F1372-5DB8-4976-8392-83984197F37F}" destId="{0D9CEEF4-2C57-409B-88FC-C9E95C64269F}" srcOrd="0" destOrd="0" presId="urn:microsoft.com/office/officeart/2005/8/layout/vProcess5"/>
    <dgm:cxn modelId="{0D6DAB9E-531B-4C9A-B308-BD342494E61F}" type="presOf" srcId="{EAF90EFC-E896-4707-9BEF-FB1CA1D3E97E}" destId="{EB151007-0E65-43B3-A6CE-5025249D7B76}" srcOrd="0" destOrd="0" presId="urn:microsoft.com/office/officeart/2005/8/layout/vProcess5"/>
    <dgm:cxn modelId="{7AD321A3-AA51-4303-AAAA-3E57FDEC5C95}" type="presOf" srcId="{3D0C8219-CE05-4FFF-B095-F38067FAFD50}" destId="{F2DC1F3C-09B2-4D65-B841-7423D4965B94}" srcOrd="0" destOrd="0" presId="urn:microsoft.com/office/officeart/2005/8/layout/vProcess5"/>
    <dgm:cxn modelId="{3F8887A7-EED0-4D47-A766-12686D9F38B0}" type="presOf" srcId="{1FBB03E6-94E7-4A1A-A5EA-12AC8A343107}" destId="{3C72BA4A-A8C3-4822-B974-C50424BCD6CE}" srcOrd="0" destOrd="0" presId="urn:microsoft.com/office/officeart/2005/8/layout/vProcess5"/>
    <dgm:cxn modelId="{86B492A9-DECC-4132-A3B9-CF37A5DB39F8}" srcId="{0497B260-4465-47C5-B5FE-AA2BF5FFA84B}" destId="{3D0C8219-CE05-4FFF-B095-F38067FAFD50}" srcOrd="1" destOrd="0" parTransId="{DE9F29EE-4057-40ED-844C-74B92AB06633}" sibTransId="{EAF90EFC-E896-4707-9BEF-FB1CA1D3E97E}"/>
    <dgm:cxn modelId="{671B8CAA-B6D1-48FB-A10B-FD25A88029CA}" type="presOf" srcId="{1FBB03E6-94E7-4A1A-A5EA-12AC8A343107}" destId="{36FD46FA-F18A-41B2-9E23-BFD26ED9086C}" srcOrd="1" destOrd="0" presId="urn:microsoft.com/office/officeart/2005/8/layout/vProcess5"/>
    <dgm:cxn modelId="{9C93C2BD-0B4E-42C0-B5FD-3FBE2BEB3ED5}" type="presOf" srcId="{3D0C8219-CE05-4FFF-B095-F38067FAFD50}" destId="{4C2324ED-C7EF-491A-B00D-7CF1000B94EA}" srcOrd="1" destOrd="0" presId="urn:microsoft.com/office/officeart/2005/8/layout/vProcess5"/>
    <dgm:cxn modelId="{179096D9-A138-4646-AD6B-5A15041B7B1B}" type="presOf" srcId="{0497B260-4465-47C5-B5FE-AA2BF5FFA84B}" destId="{C5035685-126E-40FE-881E-FD021E5F9B75}" srcOrd="0" destOrd="0" presId="urn:microsoft.com/office/officeart/2005/8/layout/vProcess5"/>
    <dgm:cxn modelId="{133A71DE-FDA4-406D-9F55-A53C2D11A7D3}" type="presOf" srcId="{9DB1108B-4365-4D76-BEEE-BC0F3A86DB66}" destId="{D63A867C-30F7-451A-AA23-A3B2662739AB}" srcOrd="0" destOrd="0" presId="urn:microsoft.com/office/officeart/2005/8/layout/vProcess5"/>
    <dgm:cxn modelId="{C9DB42E4-1208-4355-9249-E176A26B64EF}" type="presOf" srcId="{4DAF1E8B-D362-400A-AA78-F9C3519B4288}" destId="{5747EDFE-CDDA-4E4B-8445-C97DC2CDE4D2}" srcOrd="1" destOrd="0" presId="urn:microsoft.com/office/officeart/2005/8/layout/vProcess5"/>
    <dgm:cxn modelId="{13DBE9E6-80C2-4098-AD85-D21E174E7D7F}" type="presOf" srcId="{3E1E646B-B736-4EAF-81C2-FDDCF5C04666}" destId="{E44A314B-1909-4E19-A58D-ADE37C147BA4}" srcOrd="0" destOrd="0" presId="urn:microsoft.com/office/officeart/2005/8/layout/vProcess5"/>
    <dgm:cxn modelId="{A4D978F0-B244-4075-B7A0-7E22223631DF}" type="presOf" srcId="{CC271D19-0C6B-4093-927F-AB5724C6456D}" destId="{87843EAD-5D67-4906-A137-8124DE226BD5}" srcOrd="1" destOrd="0" presId="urn:microsoft.com/office/officeart/2005/8/layout/vProcess5"/>
    <dgm:cxn modelId="{AF688CF7-BDC9-4BFA-AAD9-3E70F644A781}" srcId="{0497B260-4465-47C5-B5FE-AA2BF5FFA84B}" destId="{1FBB03E6-94E7-4A1A-A5EA-12AC8A343107}" srcOrd="0" destOrd="0" parTransId="{2B556E45-3AEC-44FE-BDC8-FDF9F8E18C18}" sibTransId="{3E1E646B-B736-4EAF-81C2-FDDCF5C04666}"/>
    <dgm:cxn modelId="{96BEF0AB-D85F-478C-A659-2F54E6C5C924}" type="presParOf" srcId="{C5035685-126E-40FE-881E-FD021E5F9B75}" destId="{C719BDD4-489D-4C66-AD92-E9D0621A0B50}" srcOrd="0" destOrd="0" presId="urn:microsoft.com/office/officeart/2005/8/layout/vProcess5"/>
    <dgm:cxn modelId="{051DDFA5-CFD1-4983-A6C0-0FA787F1113F}" type="presParOf" srcId="{C5035685-126E-40FE-881E-FD021E5F9B75}" destId="{3C72BA4A-A8C3-4822-B974-C50424BCD6CE}" srcOrd="1" destOrd="0" presId="urn:microsoft.com/office/officeart/2005/8/layout/vProcess5"/>
    <dgm:cxn modelId="{A764D780-BEAC-46FB-A2B7-09AC94DFBD42}" type="presParOf" srcId="{C5035685-126E-40FE-881E-FD021E5F9B75}" destId="{F2DC1F3C-09B2-4D65-B841-7423D4965B94}" srcOrd="2" destOrd="0" presId="urn:microsoft.com/office/officeart/2005/8/layout/vProcess5"/>
    <dgm:cxn modelId="{E66BC7B0-7CEA-4AC8-8412-39B42021589D}" type="presParOf" srcId="{C5035685-126E-40FE-881E-FD021E5F9B75}" destId="{103C745B-F89E-4B9C-A404-5CE53669E443}" srcOrd="3" destOrd="0" presId="urn:microsoft.com/office/officeart/2005/8/layout/vProcess5"/>
    <dgm:cxn modelId="{BF7EAD6C-F408-4F6F-94F6-868D60AFD33B}" type="presParOf" srcId="{C5035685-126E-40FE-881E-FD021E5F9B75}" destId="{FDC184E0-3F19-4956-8EF7-964BB4FD9960}" srcOrd="4" destOrd="0" presId="urn:microsoft.com/office/officeart/2005/8/layout/vProcess5"/>
    <dgm:cxn modelId="{28B4EA78-DA8B-48AE-80ED-4AE8DDCEFBBF}" type="presParOf" srcId="{C5035685-126E-40FE-881E-FD021E5F9B75}" destId="{56F07A1C-E7D6-49B4-AAA3-DE80E33AE44B}" srcOrd="5" destOrd="0" presId="urn:microsoft.com/office/officeart/2005/8/layout/vProcess5"/>
    <dgm:cxn modelId="{95A7C6C4-D2E1-413E-924C-0875A89B5ED5}" type="presParOf" srcId="{C5035685-126E-40FE-881E-FD021E5F9B75}" destId="{E44A314B-1909-4E19-A58D-ADE37C147BA4}" srcOrd="6" destOrd="0" presId="urn:microsoft.com/office/officeart/2005/8/layout/vProcess5"/>
    <dgm:cxn modelId="{F06E8442-4281-4C49-8A62-14DDC0FADEAF}" type="presParOf" srcId="{C5035685-126E-40FE-881E-FD021E5F9B75}" destId="{EB151007-0E65-43B3-A6CE-5025249D7B76}" srcOrd="7" destOrd="0" presId="urn:microsoft.com/office/officeart/2005/8/layout/vProcess5"/>
    <dgm:cxn modelId="{6404E5FD-8B63-4840-AB2D-76E56A25B0E5}" type="presParOf" srcId="{C5035685-126E-40FE-881E-FD021E5F9B75}" destId="{D63A867C-30F7-451A-AA23-A3B2662739AB}" srcOrd="8" destOrd="0" presId="urn:microsoft.com/office/officeart/2005/8/layout/vProcess5"/>
    <dgm:cxn modelId="{BBF3F9B7-6F4D-459B-B5D0-B147E8A4E757}" type="presParOf" srcId="{C5035685-126E-40FE-881E-FD021E5F9B75}" destId="{0D9CEEF4-2C57-409B-88FC-C9E95C64269F}" srcOrd="9" destOrd="0" presId="urn:microsoft.com/office/officeart/2005/8/layout/vProcess5"/>
    <dgm:cxn modelId="{F8DB5A87-1962-4904-B782-7F5ED42F288D}" type="presParOf" srcId="{C5035685-126E-40FE-881E-FD021E5F9B75}" destId="{36FD46FA-F18A-41B2-9E23-BFD26ED9086C}" srcOrd="10" destOrd="0" presId="urn:microsoft.com/office/officeart/2005/8/layout/vProcess5"/>
    <dgm:cxn modelId="{68618617-5415-43F1-975D-432707681869}" type="presParOf" srcId="{C5035685-126E-40FE-881E-FD021E5F9B75}" destId="{4C2324ED-C7EF-491A-B00D-7CF1000B94EA}" srcOrd="11" destOrd="0" presId="urn:microsoft.com/office/officeart/2005/8/layout/vProcess5"/>
    <dgm:cxn modelId="{94592BBF-5DC2-476E-8B49-B62CFFE8914F}" type="presParOf" srcId="{C5035685-126E-40FE-881E-FD021E5F9B75}" destId="{5747EDFE-CDDA-4E4B-8445-C97DC2CDE4D2}" srcOrd="12" destOrd="0" presId="urn:microsoft.com/office/officeart/2005/8/layout/vProcess5"/>
    <dgm:cxn modelId="{B41B2B5B-AA82-4C6F-AD6B-A6095409B0BA}" type="presParOf" srcId="{C5035685-126E-40FE-881E-FD021E5F9B75}" destId="{87843EAD-5D67-4906-A137-8124DE226BD5}" srcOrd="13" destOrd="0" presId="urn:microsoft.com/office/officeart/2005/8/layout/vProcess5"/>
    <dgm:cxn modelId="{02D389E6-6EF4-432F-8A37-6E031F6FDF4B}" type="presParOf" srcId="{C5035685-126E-40FE-881E-FD021E5F9B75}" destId="{EC7FD9CE-F0B5-4D9A-80C6-05F043321DB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7F3A81-D5F9-4132-9D07-B8C66546DA1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AA972E33-F4E8-462D-974F-ACC7C2A30272}">
      <dgm:prSet/>
      <dgm:spPr/>
      <dgm:t>
        <a:bodyPr/>
        <a:lstStyle/>
        <a:p>
          <a:r>
            <a:rPr lang="de-DE" b="1" i="0"/>
            <a:t>Slicing in CURA </a:t>
          </a:r>
          <a:endParaRPr lang="de-DE"/>
        </a:p>
      </dgm:t>
    </dgm:pt>
    <dgm:pt modelId="{44111617-D47C-4053-8DD2-070E93740D2E}" type="parTrans" cxnId="{6B652ACA-BB85-4F8C-9414-E2D7B52D164E}">
      <dgm:prSet/>
      <dgm:spPr/>
      <dgm:t>
        <a:bodyPr/>
        <a:lstStyle/>
        <a:p>
          <a:endParaRPr lang="de-DE"/>
        </a:p>
      </dgm:t>
    </dgm:pt>
    <dgm:pt modelId="{0F7FE484-0B7D-4C4B-9AFA-ABAFAC6F1F4B}" type="sibTrans" cxnId="{6B652ACA-BB85-4F8C-9414-E2D7B52D164E}">
      <dgm:prSet/>
      <dgm:spPr/>
      <dgm:t>
        <a:bodyPr/>
        <a:lstStyle/>
        <a:p>
          <a:endParaRPr lang="de-DE"/>
        </a:p>
      </dgm:t>
    </dgm:pt>
    <dgm:pt modelId="{0887532A-1DA1-46EE-9DE0-9F0924E0DD85}">
      <dgm:prSet/>
      <dgm:spPr/>
      <dgm:t>
        <a:bodyPr/>
        <a:lstStyle/>
        <a:p>
          <a:r>
            <a:rPr lang="de-DE" dirty="0"/>
            <a:t>Supportstruktur, Druckstärke und Füllung anpassen </a:t>
          </a:r>
        </a:p>
      </dgm:t>
    </dgm:pt>
    <dgm:pt modelId="{36EDB22F-AA82-4EF0-8408-BABC926C4606}" type="parTrans" cxnId="{720AED95-08AD-4E9B-BDB4-EA0E599C8321}">
      <dgm:prSet/>
      <dgm:spPr/>
      <dgm:t>
        <a:bodyPr/>
        <a:lstStyle/>
        <a:p>
          <a:endParaRPr lang="de-DE"/>
        </a:p>
      </dgm:t>
    </dgm:pt>
    <dgm:pt modelId="{5C9C9139-BF45-437A-A0B2-D0CB6E731594}" type="sibTrans" cxnId="{720AED95-08AD-4E9B-BDB4-EA0E599C8321}">
      <dgm:prSet/>
      <dgm:spPr/>
      <dgm:t>
        <a:bodyPr/>
        <a:lstStyle/>
        <a:p>
          <a:endParaRPr lang="de-DE"/>
        </a:p>
      </dgm:t>
    </dgm:pt>
    <dgm:pt modelId="{986F3E6B-138B-4DE5-A2E0-2BAC327EB507}">
      <dgm:prSet/>
      <dgm:spPr/>
      <dgm:t>
        <a:bodyPr/>
        <a:lstStyle/>
        <a:p>
          <a:r>
            <a:rPr lang="de-DE"/>
            <a:t>Rotation des Modells anpassen </a:t>
          </a:r>
        </a:p>
      </dgm:t>
    </dgm:pt>
    <dgm:pt modelId="{F775F516-872E-43D9-A181-BC1FE536D2AD}" type="parTrans" cxnId="{2D8BF06C-6722-4159-B422-4FA36937ACCD}">
      <dgm:prSet/>
      <dgm:spPr/>
      <dgm:t>
        <a:bodyPr/>
        <a:lstStyle/>
        <a:p>
          <a:endParaRPr lang="de-DE"/>
        </a:p>
      </dgm:t>
    </dgm:pt>
    <dgm:pt modelId="{ECC2BCD7-264D-4B7B-B4B5-1F6C787D8B5F}" type="sibTrans" cxnId="{2D8BF06C-6722-4159-B422-4FA36937ACCD}">
      <dgm:prSet/>
      <dgm:spPr/>
      <dgm:t>
        <a:bodyPr/>
        <a:lstStyle/>
        <a:p>
          <a:endParaRPr lang="de-DE"/>
        </a:p>
      </dgm:t>
    </dgm:pt>
    <dgm:pt modelId="{E77FF9BE-AF09-4D06-9BAD-BD87F13648C8}">
      <dgm:prSet/>
      <dgm:spPr/>
      <dgm:t>
        <a:bodyPr/>
        <a:lstStyle/>
        <a:p>
          <a:r>
            <a:rPr lang="de-DE" b="0" i="0"/>
            <a:t>Positionierung des Modells anpassen </a:t>
          </a:r>
          <a:endParaRPr lang="de-DE"/>
        </a:p>
      </dgm:t>
    </dgm:pt>
    <dgm:pt modelId="{CD11CC20-234C-4935-A040-5B8EC52E97F7}" type="parTrans" cxnId="{3CE55E87-FF32-484E-AAC7-C103502108C0}">
      <dgm:prSet/>
      <dgm:spPr/>
      <dgm:t>
        <a:bodyPr/>
        <a:lstStyle/>
        <a:p>
          <a:endParaRPr lang="de-DE"/>
        </a:p>
      </dgm:t>
    </dgm:pt>
    <dgm:pt modelId="{E010D613-0707-496F-8895-D03689FF707B}" type="sibTrans" cxnId="{3CE55E87-FF32-484E-AAC7-C103502108C0}">
      <dgm:prSet/>
      <dgm:spPr/>
      <dgm:t>
        <a:bodyPr/>
        <a:lstStyle/>
        <a:p>
          <a:endParaRPr lang="de-DE"/>
        </a:p>
      </dgm:t>
    </dgm:pt>
    <dgm:pt modelId="{7D761BC8-F8E4-48F9-B1F5-35E62E525875}" type="pres">
      <dgm:prSet presAssocID="{777F3A81-D5F9-4132-9D07-B8C66546DA1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663A007-DFF7-48F0-83E2-C735DF02CE1A}" type="pres">
      <dgm:prSet presAssocID="{AA972E33-F4E8-462D-974F-ACC7C2A30272}" presName="horFlow" presStyleCnt="0"/>
      <dgm:spPr/>
    </dgm:pt>
    <dgm:pt modelId="{EE02E9DD-B365-4DB5-BDF4-4CE4AA0C6146}" type="pres">
      <dgm:prSet presAssocID="{AA972E33-F4E8-462D-974F-ACC7C2A30272}" presName="bigChev" presStyleLbl="node1" presStyleIdx="0" presStyleCnt="1"/>
      <dgm:spPr/>
    </dgm:pt>
    <dgm:pt modelId="{B0B562A7-433C-4420-A810-3E02F6775F9D}" type="pres">
      <dgm:prSet presAssocID="{36EDB22F-AA82-4EF0-8408-BABC926C4606}" presName="parTrans" presStyleCnt="0"/>
      <dgm:spPr/>
    </dgm:pt>
    <dgm:pt modelId="{23860E21-3F8C-455C-8DF1-6039F6404AE6}" type="pres">
      <dgm:prSet presAssocID="{0887532A-1DA1-46EE-9DE0-9F0924E0DD85}" presName="node" presStyleLbl="alignAccFollowNode1" presStyleIdx="0" presStyleCnt="3">
        <dgm:presLayoutVars>
          <dgm:bulletEnabled val="1"/>
        </dgm:presLayoutVars>
      </dgm:prSet>
      <dgm:spPr/>
    </dgm:pt>
    <dgm:pt modelId="{C0532D59-9425-49A7-9D04-C9C47C97CF9F}" type="pres">
      <dgm:prSet presAssocID="{5C9C9139-BF45-437A-A0B2-D0CB6E731594}" presName="sibTrans" presStyleCnt="0"/>
      <dgm:spPr/>
    </dgm:pt>
    <dgm:pt modelId="{5866385C-826E-4F2F-A11C-C22AB683694A}" type="pres">
      <dgm:prSet presAssocID="{986F3E6B-138B-4DE5-A2E0-2BAC327EB507}" presName="node" presStyleLbl="alignAccFollowNode1" presStyleIdx="1" presStyleCnt="3">
        <dgm:presLayoutVars>
          <dgm:bulletEnabled val="1"/>
        </dgm:presLayoutVars>
      </dgm:prSet>
      <dgm:spPr/>
    </dgm:pt>
    <dgm:pt modelId="{7461D50E-C8B5-4CA2-A257-3274F2F05A58}" type="pres">
      <dgm:prSet presAssocID="{ECC2BCD7-264D-4B7B-B4B5-1F6C787D8B5F}" presName="sibTrans" presStyleCnt="0"/>
      <dgm:spPr/>
    </dgm:pt>
    <dgm:pt modelId="{0A17C1D6-0D70-4253-9E92-D63E3A55E642}" type="pres">
      <dgm:prSet presAssocID="{E77FF9BE-AF09-4D06-9BAD-BD87F13648C8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5AA5BD3D-F9D1-48C1-9656-F5622E095C55}" type="presOf" srcId="{0887532A-1DA1-46EE-9DE0-9F0924E0DD85}" destId="{23860E21-3F8C-455C-8DF1-6039F6404AE6}" srcOrd="0" destOrd="0" presId="urn:microsoft.com/office/officeart/2005/8/layout/lProcess3"/>
    <dgm:cxn modelId="{2D8BF06C-6722-4159-B422-4FA36937ACCD}" srcId="{AA972E33-F4E8-462D-974F-ACC7C2A30272}" destId="{986F3E6B-138B-4DE5-A2E0-2BAC327EB507}" srcOrd="1" destOrd="0" parTransId="{F775F516-872E-43D9-A181-BC1FE536D2AD}" sibTransId="{ECC2BCD7-264D-4B7B-B4B5-1F6C787D8B5F}"/>
    <dgm:cxn modelId="{3CE55E87-FF32-484E-AAC7-C103502108C0}" srcId="{AA972E33-F4E8-462D-974F-ACC7C2A30272}" destId="{E77FF9BE-AF09-4D06-9BAD-BD87F13648C8}" srcOrd="2" destOrd="0" parTransId="{CD11CC20-234C-4935-A040-5B8EC52E97F7}" sibTransId="{E010D613-0707-496F-8895-D03689FF707B}"/>
    <dgm:cxn modelId="{720AED95-08AD-4E9B-BDB4-EA0E599C8321}" srcId="{AA972E33-F4E8-462D-974F-ACC7C2A30272}" destId="{0887532A-1DA1-46EE-9DE0-9F0924E0DD85}" srcOrd="0" destOrd="0" parTransId="{36EDB22F-AA82-4EF0-8408-BABC926C4606}" sibTransId="{5C9C9139-BF45-437A-A0B2-D0CB6E731594}"/>
    <dgm:cxn modelId="{EB1695AB-AC5B-4A90-954D-1DDF3F0EE043}" type="presOf" srcId="{986F3E6B-138B-4DE5-A2E0-2BAC327EB507}" destId="{5866385C-826E-4F2F-A11C-C22AB683694A}" srcOrd="0" destOrd="0" presId="urn:microsoft.com/office/officeart/2005/8/layout/lProcess3"/>
    <dgm:cxn modelId="{6B652ACA-BB85-4F8C-9414-E2D7B52D164E}" srcId="{777F3A81-D5F9-4132-9D07-B8C66546DA1D}" destId="{AA972E33-F4E8-462D-974F-ACC7C2A30272}" srcOrd="0" destOrd="0" parTransId="{44111617-D47C-4053-8DD2-070E93740D2E}" sibTransId="{0F7FE484-0B7D-4C4B-9AFA-ABAFAC6F1F4B}"/>
    <dgm:cxn modelId="{6C88EFCA-7884-46E2-A2E1-F4A76F70CE2C}" type="presOf" srcId="{E77FF9BE-AF09-4D06-9BAD-BD87F13648C8}" destId="{0A17C1D6-0D70-4253-9E92-D63E3A55E642}" srcOrd="0" destOrd="0" presId="urn:microsoft.com/office/officeart/2005/8/layout/lProcess3"/>
    <dgm:cxn modelId="{F7A5A7FA-025D-483D-BA4C-DA5B72E3E7E7}" type="presOf" srcId="{AA972E33-F4E8-462D-974F-ACC7C2A30272}" destId="{EE02E9DD-B365-4DB5-BDF4-4CE4AA0C6146}" srcOrd="0" destOrd="0" presId="urn:microsoft.com/office/officeart/2005/8/layout/lProcess3"/>
    <dgm:cxn modelId="{439374FD-C37E-4600-B804-733AA707715D}" type="presOf" srcId="{777F3A81-D5F9-4132-9D07-B8C66546DA1D}" destId="{7D761BC8-F8E4-48F9-B1F5-35E62E525875}" srcOrd="0" destOrd="0" presId="urn:microsoft.com/office/officeart/2005/8/layout/lProcess3"/>
    <dgm:cxn modelId="{56147B4D-6636-4755-8AE5-C8B7C038A34F}" type="presParOf" srcId="{7D761BC8-F8E4-48F9-B1F5-35E62E525875}" destId="{A663A007-DFF7-48F0-83E2-C735DF02CE1A}" srcOrd="0" destOrd="0" presId="urn:microsoft.com/office/officeart/2005/8/layout/lProcess3"/>
    <dgm:cxn modelId="{5101F3BE-13C7-4DA0-89BD-0851955773D2}" type="presParOf" srcId="{A663A007-DFF7-48F0-83E2-C735DF02CE1A}" destId="{EE02E9DD-B365-4DB5-BDF4-4CE4AA0C6146}" srcOrd="0" destOrd="0" presId="urn:microsoft.com/office/officeart/2005/8/layout/lProcess3"/>
    <dgm:cxn modelId="{4957491F-10C4-4913-B923-B01F00204B79}" type="presParOf" srcId="{A663A007-DFF7-48F0-83E2-C735DF02CE1A}" destId="{B0B562A7-433C-4420-A810-3E02F6775F9D}" srcOrd="1" destOrd="0" presId="urn:microsoft.com/office/officeart/2005/8/layout/lProcess3"/>
    <dgm:cxn modelId="{E141B8C6-6F80-487A-9469-34615F5BA708}" type="presParOf" srcId="{A663A007-DFF7-48F0-83E2-C735DF02CE1A}" destId="{23860E21-3F8C-455C-8DF1-6039F6404AE6}" srcOrd="2" destOrd="0" presId="urn:microsoft.com/office/officeart/2005/8/layout/lProcess3"/>
    <dgm:cxn modelId="{9614228F-9D5F-4236-81E6-02E06BC07290}" type="presParOf" srcId="{A663A007-DFF7-48F0-83E2-C735DF02CE1A}" destId="{C0532D59-9425-49A7-9D04-C9C47C97CF9F}" srcOrd="3" destOrd="0" presId="urn:microsoft.com/office/officeart/2005/8/layout/lProcess3"/>
    <dgm:cxn modelId="{99C04C70-F4DC-4820-8B76-952259E02E90}" type="presParOf" srcId="{A663A007-DFF7-48F0-83E2-C735DF02CE1A}" destId="{5866385C-826E-4F2F-A11C-C22AB683694A}" srcOrd="4" destOrd="0" presId="urn:microsoft.com/office/officeart/2005/8/layout/lProcess3"/>
    <dgm:cxn modelId="{BD6B883C-CD0E-4206-B77D-ECEB039BC3EF}" type="presParOf" srcId="{A663A007-DFF7-48F0-83E2-C735DF02CE1A}" destId="{7461D50E-C8B5-4CA2-A257-3274F2F05A58}" srcOrd="5" destOrd="0" presId="urn:microsoft.com/office/officeart/2005/8/layout/lProcess3"/>
    <dgm:cxn modelId="{E8A4732F-35DD-428F-AFE9-9F6C7AECE857}" type="presParOf" srcId="{A663A007-DFF7-48F0-83E2-C735DF02CE1A}" destId="{0A17C1D6-0D70-4253-9E92-D63E3A55E642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2BA4A-A8C3-4822-B974-C50424BCD6CE}">
      <dsp:nvSpPr>
        <dsp:cNvPr id="0" name=""/>
        <dsp:cNvSpPr/>
      </dsp:nvSpPr>
      <dsp:spPr>
        <a:xfrm>
          <a:off x="0" y="0"/>
          <a:ext cx="8492803" cy="654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Eras Medium ITC" panose="020B0602030504020804" pitchFamily="34" charset="0"/>
            </a:rPr>
            <a:t>Das Projekt mit einem sehr gutem Ergebnis abzuschließen</a:t>
          </a:r>
          <a:r>
            <a:rPr lang="de-DE" sz="1800" kern="1200" dirty="0"/>
            <a:t>.</a:t>
          </a:r>
          <a:endParaRPr lang="en-US" sz="1800" kern="1200" dirty="0"/>
        </a:p>
      </dsp:txBody>
      <dsp:txXfrm>
        <a:off x="19161" y="19161"/>
        <a:ext cx="7710320" cy="615885"/>
      </dsp:txXfrm>
    </dsp:sp>
    <dsp:sp modelId="{F2DC1F3C-09B2-4D65-B841-7423D4965B94}">
      <dsp:nvSpPr>
        <dsp:cNvPr id="0" name=""/>
        <dsp:cNvSpPr/>
      </dsp:nvSpPr>
      <dsp:spPr>
        <a:xfrm>
          <a:off x="634202" y="745069"/>
          <a:ext cx="8492803" cy="654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Eras Medium ITC" panose="020B0602030504020804" pitchFamily="34" charset="0"/>
            </a:rPr>
            <a:t>Kenntnisse im Bereich der Software Programmierung (</a:t>
          </a:r>
          <a:r>
            <a:rPr lang="de-DE" sz="1800" kern="1200" dirty="0" err="1">
              <a:latin typeface="Eras Medium ITC" panose="020B0602030504020804" pitchFamily="34" charset="0"/>
            </a:rPr>
            <a:t>Arduino,Fritzing</a:t>
          </a:r>
          <a:r>
            <a:rPr lang="de-DE" sz="1800" kern="1200" dirty="0">
              <a:latin typeface="Eras Medium ITC" panose="020B0602030504020804" pitchFamily="34" charset="0"/>
            </a:rPr>
            <a:t>) sammeln</a:t>
          </a:r>
          <a:endParaRPr lang="en-US" sz="1800" kern="1200" dirty="0">
            <a:latin typeface="Eras Medium ITC" panose="020B0602030504020804" pitchFamily="34" charset="0"/>
          </a:endParaRPr>
        </a:p>
      </dsp:txBody>
      <dsp:txXfrm>
        <a:off x="653363" y="764230"/>
        <a:ext cx="7395043" cy="615885"/>
      </dsp:txXfrm>
    </dsp:sp>
    <dsp:sp modelId="{103C745B-F89E-4B9C-A404-5CE53669E443}">
      <dsp:nvSpPr>
        <dsp:cNvPr id="0" name=""/>
        <dsp:cNvSpPr/>
      </dsp:nvSpPr>
      <dsp:spPr>
        <a:xfrm>
          <a:off x="1268405" y="1490139"/>
          <a:ext cx="8492803" cy="654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Eras Medium ITC" panose="020B0602030504020804" pitchFamily="34" charset="0"/>
            </a:rPr>
            <a:t>Erstellung der Konstruktionsteile über CATIA verfeinern und optimieren</a:t>
          </a:r>
          <a:endParaRPr lang="en-US" sz="1800" kern="1200" dirty="0">
            <a:latin typeface="Eras Medium ITC" panose="020B0602030504020804" pitchFamily="34" charset="0"/>
          </a:endParaRPr>
        </a:p>
      </dsp:txBody>
      <dsp:txXfrm>
        <a:off x="1287566" y="1509300"/>
        <a:ext cx="7395043" cy="615885"/>
      </dsp:txXfrm>
    </dsp:sp>
    <dsp:sp modelId="{FDC184E0-3F19-4956-8EF7-964BB4FD9960}">
      <dsp:nvSpPr>
        <dsp:cNvPr id="0" name=""/>
        <dsp:cNvSpPr/>
      </dsp:nvSpPr>
      <dsp:spPr>
        <a:xfrm>
          <a:off x="1902608" y="2235208"/>
          <a:ext cx="8492803" cy="654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Eras Medium ITC" panose="020B0602030504020804" pitchFamily="34" charset="0"/>
            </a:rPr>
            <a:t>Aus Fehlern lernen und im nächsten Projekt anwenden</a:t>
          </a:r>
          <a:endParaRPr lang="en-US" sz="1800" kern="1200" dirty="0">
            <a:latin typeface="Eras Medium ITC" panose="020B0602030504020804" pitchFamily="34" charset="0"/>
          </a:endParaRPr>
        </a:p>
      </dsp:txBody>
      <dsp:txXfrm>
        <a:off x="1921769" y="2254369"/>
        <a:ext cx="7395043" cy="615885"/>
      </dsp:txXfrm>
    </dsp:sp>
    <dsp:sp modelId="{56F07A1C-E7D6-49B4-AAA3-DE80E33AE44B}">
      <dsp:nvSpPr>
        <dsp:cNvPr id="0" name=""/>
        <dsp:cNvSpPr/>
      </dsp:nvSpPr>
      <dsp:spPr>
        <a:xfrm>
          <a:off x="2536811" y="2980278"/>
          <a:ext cx="8492803" cy="654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Eras Medium ITC" panose="020B0602030504020804" pitchFamily="34" charset="0"/>
            </a:rPr>
            <a:t>Teamarbeit stärken durch viel Kommunikation, Verständnis und Spaß</a:t>
          </a:r>
          <a:endParaRPr lang="en-US" sz="1800" kern="1200" dirty="0">
            <a:latin typeface="Eras Medium ITC" panose="020B0602030504020804" pitchFamily="34" charset="0"/>
          </a:endParaRPr>
        </a:p>
      </dsp:txBody>
      <dsp:txXfrm>
        <a:off x="2555972" y="2999439"/>
        <a:ext cx="7395043" cy="615885"/>
      </dsp:txXfrm>
    </dsp:sp>
    <dsp:sp modelId="{E44A314B-1909-4E19-A58D-ADE37C147BA4}">
      <dsp:nvSpPr>
        <dsp:cNvPr id="0" name=""/>
        <dsp:cNvSpPr/>
      </dsp:nvSpPr>
      <dsp:spPr>
        <a:xfrm>
          <a:off x="8067568" y="477934"/>
          <a:ext cx="425234" cy="42523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163246" y="477934"/>
        <a:ext cx="233878" cy="319989"/>
      </dsp:txXfrm>
    </dsp:sp>
    <dsp:sp modelId="{EB151007-0E65-43B3-A6CE-5025249D7B76}">
      <dsp:nvSpPr>
        <dsp:cNvPr id="0" name=""/>
        <dsp:cNvSpPr/>
      </dsp:nvSpPr>
      <dsp:spPr>
        <a:xfrm>
          <a:off x="8701771" y="1223004"/>
          <a:ext cx="425234" cy="42523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797449" y="1223004"/>
        <a:ext cx="233878" cy="319989"/>
      </dsp:txXfrm>
    </dsp:sp>
    <dsp:sp modelId="{D63A867C-30F7-451A-AA23-A3B2662739AB}">
      <dsp:nvSpPr>
        <dsp:cNvPr id="0" name=""/>
        <dsp:cNvSpPr/>
      </dsp:nvSpPr>
      <dsp:spPr>
        <a:xfrm>
          <a:off x="9335974" y="1957170"/>
          <a:ext cx="425234" cy="42523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431652" y="1957170"/>
        <a:ext cx="233878" cy="319989"/>
      </dsp:txXfrm>
    </dsp:sp>
    <dsp:sp modelId="{0D9CEEF4-2C57-409B-88FC-C9E95C64269F}">
      <dsp:nvSpPr>
        <dsp:cNvPr id="0" name=""/>
        <dsp:cNvSpPr/>
      </dsp:nvSpPr>
      <dsp:spPr>
        <a:xfrm>
          <a:off x="9970177" y="2709509"/>
          <a:ext cx="425234" cy="42523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0065855" y="2709509"/>
        <a:ext cx="233878" cy="319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2E9DD-B365-4DB5-BDF4-4CE4AA0C6146}">
      <dsp:nvSpPr>
        <dsp:cNvPr id="0" name=""/>
        <dsp:cNvSpPr/>
      </dsp:nvSpPr>
      <dsp:spPr>
        <a:xfrm>
          <a:off x="6865" y="319731"/>
          <a:ext cx="3522152" cy="1408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b="1" i="0" kern="1200"/>
            <a:t>Slicing in CURA </a:t>
          </a:r>
          <a:endParaRPr lang="de-DE" sz="4400" kern="1200"/>
        </a:p>
      </dsp:txBody>
      <dsp:txXfrm>
        <a:off x="711296" y="319731"/>
        <a:ext cx="2113291" cy="1408861"/>
      </dsp:txXfrm>
    </dsp:sp>
    <dsp:sp modelId="{23860E21-3F8C-455C-8DF1-6039F6404AE6}">
      <dsp:nvSpPr>
        <dsp:cNvPr id="0" name=""/>
        <dsp:cNvSpPr/>
      </dsp:nvSpPr>
      <dsp:spPr>
        <a:xfrm>
          <a:off x="3071138" y="439485"/>
          <a:ext cx="2923386" cy="11693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Supportstruktur, Druckstärke und Füllung anpassen </a:t>
          </a:r>
        </a:p>
      </dsp:txBody>
      <dsp:txXfrm>
        <a:off x="3655815" y="439485"/>
        <a:ext cx="1754032" cy="1169354"/>
      </dsp:txXfrm>
    </dsp:sp>
    <dsp:sp modelId="{5866385C-826E-4F2F-A11C-C22AB683694A}">
      <dsp:nvSpPr>
        <dsp:cNvPr id="0" name=""/>
        <dsp:cNvSpPr/>
      </dsp:nvSpPr>
      <dsp:spPr>
        <a:xfrm>
          <a:off x="5585251" y="439485"/>
          <a:ext cx="2923386" cy="11693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Rotation des Modells anpassen </a:t>
          </a:r>
        </a:p>
      </dsp:txBody>
      <dsp:txXfrm>
        <a:off x="6169928" y="439485"/>
        <a:ext cx="1754032" cy="1169354"/>
      </dsp:txXfrm>
    </dsp:sp>
    <dsp:sp modelId="{0A17C1D6-0D70-4253-9E92-D63E3A55E642}">
      <dsp:nvSpPr>
        <dsp:cNvPr id="0" name=""/>
        <dsp:cNvSpPr/>
      </dsp:nvSpPr>
      <dsp:spPr>
        <a:xfrm>
          <a:off x="8099363" y="439485"/>
          <a:ext cx="2923386" cy="11693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0" i="0" kern="1200"/>
            <a:t>Positionierung des Modells anpassen </a:t>
          </a:r>
          <a:endParaRPr lang="de-DE" sz="1900" kern="1200"/>
        </a:p>
      </dsp:txBody>
      <dsp:txXfrm>
        <a:off x="8684040" y="439485"/>
        <a:ext cx="1754032" cy="1169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4ED9EE-8F2A-4E06-87A2-36C0DD0993FD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A5ADE8-1FB8-43FD-A675-2B613EE00B6F}" type="datetime1">
              <a:rPr lang="de-DE" smtClean="0"/>
              <a:t>09.02.2022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Textmasterformate durch Klicken bearbeiten</a:t>
            </a:r>
            <a:endParaRPr lang="en-US"/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E9C95E-BEF0-4D2E-9127-B9099B238D2A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771757-BB18-44C5-813E-435E78C98126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3FACD6-565C-4118-ACD0-32ACCA9AF940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627DD0-092D-4AD9-AAE0-0513E170352E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6CBEDB-B1DE-4F8C-AD4A-10AD3F77E1A9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5AE019-BB99-4C3A-AA2C-A36C39CE4DCB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7FAFC6-AD0C-4B5B-B8B0-E729C6D4C810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7DEF3C-A2B0-4F78-836D-1A1B1DEE5467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71D44B-9C44-467E-B481-41466CDBD2A7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2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0354EEBD-0E7F-42E6-BE86-4864547D749E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7274EF-79A2-4EAD-98EF-7E5BB5EA068D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de"/>
              <a:t>Textmasterformate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DD379EC-906B-4CE5-98C2-3A156331FD9E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ec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htec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3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ultimaker.com/de/software/ultimaker-cura" TargetMode="External"/><Relationship Id="rId3" Type="http://schemas.openxmlformats.org/officeDocument/2006/relationships/hyperlink" Target="https://www.xplore-dna.net/course/view.php?id=159" TargetMode="External"/><Relationship Id="rId7" Type="http://schemas.openxmlformats.org/officeDocument/2006/relationships/hyperlink" Target="https://forum.fritzing.org/uploads/default/original/2X/8/8d99adbb2e8f966178bdb46f5cffa7bd72ce2c2a.fzpz" TargetMode="External"/><Relationship Id="rId2" Type="http://schemas.openxmlformats.org/officeDocument/2006/relationships/hyperlink" Target="https://www.arduino.cc/en/softwar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orum.fritzing.org/t/fritzing-part-of-an-esp32/5355" TargetMode="External"/><Relationship Id="rId5" Type="http://schemas.openxmlformats.org/officeDocument/2006/relationships/hyperlink" Target="https://unsinnsbasis.de/arduino-ide-bibliotheken-verwalten/" TargetMode="External"/><Relationship Id="rId4" Type="http://schemas.openxmlformats.org/officeDocument/2006/relationships/hyperlink" Target="https://www.pjrc.com/teensy/td_libs_OneWir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dl.espressif.com/dl/package_esp32_index.json,http:/arduino.esp8266.com/stable/package_esp8266com_index.jso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htec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r>
              <a:rPr lang="de" dirty="0">
                <a:latin typeface="Eras Medium ITC" panose="020B0602030504020804" pitchFamily="34" charset="0"/>
              </a:rPr>
              <a:t>T-1 Monitoring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de" dirty="0">
                <a:latin typeface="Eras Medium ITC" panose="020B0602030504020804" pitchFamily="34" charset="0"/>
              </a:rPr>
              <a:t>By Zokol Begani, Julian Kryn, ali jfeily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Bild 5" descr="Nahaufnahme eines Logos&#10;&#10;Beschreibung wird automatisch generiert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A4313-B007-45E7-9709-963C2DE6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t">
            <a:normAutofit/>
          </a:bodyPr>
          <a:lstStyle/>
          <a:p>
            <a:pPr algn="ctr"/>
            <a:r>
              <a:rPr lang="de-DE" dirty="0">
                <a:latin typeface="Eras Medium ITC" panose="020B0602030504020804" pitchFamily="34" charset="0"/>
              </a:rPr>
              <a:t>5. Programmierung mit Arduino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06E53CC-D522-49BC-8150-0B2E2CBBE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228299"/>
            <a:ext cx="5194767" cy="5195615"/>
          </a:xfrm>
        </p:spPr>
        <p:txBody>
          <a:bodyPr anchor="ctr">
            <a:normAutofit/>
          </a:bodyPr>
          <a:lstStyle/>
          <a:p>
            <a:pPr marL="0" indent="0" algn="ctr" fontAlgn="base">
              <a:buNone/>
            </a:pPr>
            <a:r>
              <a:rPr lang="de-DE" sz="1800" b="1" i="0" dirty="0">
                <a:effectLst/>
                <a:latin typeface="Eras Medium ITC"/>
              </a:rPr>
              <a:t>Einbinden </a:t>
            </a:r>
            <a:r>
              <a:rPr lang="de-DE" sz="1800" b="1" dirty="0">
                <a:latin typeface="Eras Medium ITC"/>
              </a:rPr>
              <a:t>des </a:t>
            </a:r>
            <a:r>
              <a:rPr lang="de-DE" sz="1800" b="1" dirty="0" err="1">
                <a:latin typeface="Eras Medium ITC"/>
              </a:rPr>
              <a:t>OneWire</a:t>
            </a:r>
            <a:r>
              <a:rPr lang="de-DE" sz="1800" b="1" i="0" dirty="0">
                <a:effectLst/>
                <a:latin typeface="Eras Medium ITC"/>
              </a:rPr>
              <a:t>:</a:t>
            </a:r>
          </a:p>
          <a:p>
            <a:pPr marL="0" indent="0" algn="ctr" rtl="0" fontAlgn="base">
              <a:buNone/>
            </a:pPr>
            <a:endParaRPr lang="de-DE" sz="1800" b="1" i="0" dirty="0">
              <a:effectLst/>
              <a:latin typeface="Eras Medium ITC" panose="020B0602030504020804" pitchFamily="34" charset="0"/>
            </a:endParaRPr>
          </a:p>
          <a:p>
            <a:pPr marL="305435" indent="-305435" rtl="0" fontAlgn="base">
              <a:buFont typeface="Wingdings" panose="05000000000000000000" pitchFamily="2" charset="2"/>
              <a:buChar char="§"/>
            </a:pPr>
            <a:r>
              <a:rPr lang="de-DE" sz="1800" b="0" i="0" dirty="0">
                <a:effectLst/>
                <a:latin typeface="Eras Medium ITC" panose="020B0602030504020804" pitchFamily="34" charset="0"/>
              </a:rPr>
              <a:t>Menüleiste -&gt; Werkzeuge -&gt; Bibliotheken Verwalten </a:t>
            </a:r>
          </a:p>
          <a:p>
            <a:pPr marL="305435" indent="-305435" rtl="0" fontAlgn="base">
              <a:buFont typeface="Wingdings" panose="05000000000000000000" pitchFamily="2" charset="2"/>
              <a:buChar char="§"/>
            </a:pPr>
            <a:r>
              <a:rPr lang="de-DE" sz="1800" b="0" i="0" dirty="0">
                <a:effectLst/>
                <a:latin typeface="Eras Medium ITC"/>
              </a:rPr>
              <a:t>Suchen nach den benötigten Bibliotheken (z.B. </a:t>
            </a:r>
            <a:r>
              <a:rPr lang="de-DE" sz="1800" b="0" i="0" dirty="0" err="1">
                <a:effectLst/>
                <a:latin typeface="Eras Medium ITC"/>
              </a:rPr>
              <a:t>OneWire</a:t>
            </a:r>
            <a:r>
              <a:rPr lang="de-DE" sz="1800" dirty="0">
                <a:latin typeface="Eras Medium ITC"/>
              </a:rPr>
              <a:t>)</a:t>
            </a:r>
            <a:r>
              <a:rPr lang="de-DE" sz="1800" b="0" i="0" dirty="0">
                <a:effectLst/>
                <a:latin typeface="Eras Medium ITC"/>
              </a:rPr>
              <a:t> </a:t>
            </a:r>
          </a:p>
          <a:p>
            <a:pPr marL="305435" indent="-305435" rtl="0" fontAlgn="base">
              <a:buFont typeface="Wingdings" panose="05000000000000000000" pitchFamily="2" charset="2"/>
              <a:buChar char="§"/>
            </a:pPr>
            <a:r>
              <a:rPr lang="de-DE" sz="1800" b="0" i="0" dirty="0">
                <a:effectLst/>
                <a:latin typeface="Eras Medium ITC" panose="020B0602030504020804" pitchFamily="34" charset="0"/>
              </a:rPr>
              <a:t>Heraussuchen der geeigneten Bibliothek und installieren der aktuellen Version </a:t>
            </a:r>
          </a:p>
          <a:p>
            <a:pPr marL="305435" indent="-305435" rtl="0" fontAlgn="base">
              <a:buFont typeface="Wingdings" panose="05000000000000000000" pitchFamily="2" charset="2"/>
              <a:buChar char="§"/>
            </a:pPr>
            <a:r>
              <a:rPr lang="de-DE" sz="1800" b="0" i="0" dirty="0">
                <a:effectLst/>
                <a:latin typeface="Eras Medium ITC" panose="020B0602030504020804" pitchFamily="34" charset="0"/>
              </a:rPr>
              <a:t>Einbinden der Bibliotheken durch #include &lt;</a:t>
            </a:r>
            <a:r>
              <a:rPr lang="de-DE" sz="1800" b="0" i="1" dirty="0" err="1">
                <a:effectLst/>
                <a:latin typeface="Eras Medium ITC" panose="020B0602030504020804" pitchFamily="34" charset="0"/>
              </a:rPr>
              <a:t>Bibliothek</a:t>
            </a:r>
            <a:r>
              <a:rPr lang="de-DE" sz="1800" b="0" i="0" dirty="0" err="1">
                <a:effectLst/>
                <a:latin typeface="Eras Medium ITC" panose="020B0602030504020804" pitchFamily="34" charset="0"/>
              </a:rPr>
              <a:t>.h</a:t>
            </a:r>
            <a:r>
              <a:rPr lang="de-DE" sz="1800" b="0" i="0" dirty="0">
                <a:effectLst/>
                <a:latin typeface="Eras Medium ITC" panose="020B0602030504020804" pitchFamily="34" charset="0"/>
              </a:rPr>
              <a:t>&gt; 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9710A1-237C-4F28-A94D-BAAB9074C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1" y="1717990"/>
            <a:ext cx="5958956" cy="1649339"/>
          </a:xfrm>
          <a:prstGeom prst="rect">
            <a:avLst/>
          </a:prstGeo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F8B6DC-71DA-46E8-8D37-4DD7ACBA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F95AE019-BB99-4C3A-AA2C-A36C39CE4DCB}" type="datetime1">
              <a:rPr lang="de-DE" smtClean="0"/>
              <a:pPr rtl="0">
                <a:spcAft>
                  <a:spcPts val="600"/>
                </a:spcAft>
              </a:pPr>
              <a:t>09.02.2022</a:t>
            </a:fld>
            <a:endParaRPr lang="en-US"/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C8D732D-7A39-464A-9D33-CA3328495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0" y="3589361"/>
            <a:ext cx="5958956" cy="28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7073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E1E94-6BDA-4457-A71E-999B445D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de-DE" dirty="0">
                <a:latin typeface="Eras Medium ITC" panose="020B0602030504020804" pitchFamily="34" charset="0"/>
              </a:rPr>
              <a:t>5. Programmierung mit Arduino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91113AD-0C74-4A28-80C0-2274F29FEF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3" y="1717989"/>
            <a:ext cx="5194300" cy="1942272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E8F77C-8B17-4505-8C06-A4B614BA4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3660262"/>
            <a:ext cx="11029616" cy="821380"/>
          </a:xfrm>
        </p:spPr>
        <p:txBody>
          <a:bodyPr>
            <a:normAutofit/>
          </a:bodyPr>
          <a:lstStyle/>
          <a:p>
            <a:pPr marL="0" indent="0" algn="ctr" rtl="0" fontAlgn="base">
              <a:buNone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Einsehen von Bibliotheken am Beispiel </a:t>
            </a:r>
            <a:r>
              <a:rPr lang="de-DE" sz="1800" b="1" i="0" dirty="0" err="1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OneWire</a:t>
            </a:r>
            <a:r>
              <a:rPr lang="de-DE" sz="1800" b="1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: 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 Explorer » Dokumente » Arduino »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Libaries</a:t>
            </a:r>
            <a:r>
              <a:rPr lang="de-DE" sz="1800" dirty="0">
                <a:solidFill>
                  <a:srgbClr val="000000"/>
                </a:solidFill>
                <a:latin typeface="Eras Medium ITC" panose="020B0602030504020804" pitchFamily="34" charset="0"/>
              </a:rPr>
              <a:t> 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»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OneWire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 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858D95-A6DC-4152-A95A-A418F2C2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09.02.2022</a:t>
            </a:fld>
            <a:endParaRPr lang="en-US" dirty="0"/>
          </a:p>
        </p:txBody>
      </p:sp>
      <p:pic>
        <p:nvPicPr>
          <p:cNvPr id="9" name="Grafik 8" descr="Ein Bild, das Text, Screenshot, Monitor, Bildschirm enthält.&#10;&#10;Automatisch generierte Beschreibung">
            <a:extLst>
              <a:ext uri="{FF2B5EF4-FFF2-40B4-BE49-F238E27FC236}">
                <a16:creationId xmlns:a16="http://schemas.microsoft.com/office/drawing/2014/main" id="{F49775A4-2ECB-47F9-8430-6950C1489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38" y="1717990"/>
            <a:ext cx="5194300" cy="194227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54C38BA-2430-42B0-9F68-1D4A79D01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4567244"/>
            <a:ext cx="5194301" cy="1942272"/>
          </a:xfrm>
          <a:prstGeom prst="rect">
            <a:avLst/>
          </a:prstGeom>
        </p:spPr>
      </p:pic>
      <p:pic>
        <p:nvPicPr>
          <p:cNvPr id="13" name="Grafik 12" descr="Ein Bild, das Text, Screenshot, Monitor, Bildschirm enthält.&#10;&#10;Automatisch generierte Beschreibung">
            <a:extLst>
              <a:ext uri="{FF2B5EF4-FFF2-40B4-BE49-F238E27FC236}">
                <a16:creationId xmlns:a16="http://schemas.microsoft.com/office/drawing/2014/main" id="{3AB57A98-645F-4C2B-A681-630561A84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36" y="4567243"/>
            <a:ext cx="5194302" cy="194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451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CAFAA-04E3-4BA9-9F52-1461EF38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de-DE" dirty="0">
                <a:latin typeface="Eras Medium ITC" panose="020B0602030504020804" pitchFamily="34" charset="0"/>
              </a:rPr>
              <a:t>5. Programmierung mit Arduino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6CCD5E-FFA0-4338-A8F1-391C32013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9935" y="3624877"/>
            <a:ext cx="3181351" cy="2808499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Heraussuchen des Dokuments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OneWire.h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 </a:t>
            </a:r>
          </a:p>
          <a:p>
            <a:pPr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Kopie erzeugen und Dateiendung auf 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.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txt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 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ändern </a:t>
            </a:r>
          </a:p>
          <a:p>
            <a:pPr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Öffnen mit dem Editor </a:t>
            </a:r>
          </a:p>
          <a:p>
            <a:pPr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Befehle sind auch über Websites beim Einbinden der Bibliotheken einsehbar </a:t>
            </a:r>
          </a:p>
        </p:txBody>
      </p:sp>
      <p:pic>
        <p:nvPicPr>
          <p:cNvPr id="7" name="Inhaltsplatzhalter 6" descr="Ein Bild, das Text, Screenshot, Monitor, Bildschirm enthält.&#10;&#10;Automatisch generierte Beschreibung">
            <a:extLst>
              <a:ext uri="{FF2B5EF4-FFF2-40B4-BE49-F238E27FC236}">
                <a16:creationId xmlns:a16="http://schemas.microsoft.com/office/drawing/2014/main" id="{D49A923F-EDC2-4A75-BDFF-AD5ECFA695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1503839"/>
            <a:ext cx="5194300" cy="2105440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B8A009-4A8E-443F-8099-E23ABFA7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09.02.2022</a:t>
            </a:fld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F42243-CD45-4F52-A860-C5D435D0F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00" y="1503838"/>
            <a:ext cx="5179607" cy="2105441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764265-0447-4E8A-A9B7-596D50A19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4401422"/>
            <a:ext cx="3819525" cy="2019300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667A17F-97E5-47C9-A312-DBB2E5002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57" y="4106147"/>
            <a:ext cx="31813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4124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D1D65-EFAF-4BA4-88B3-B58E35CA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35481"/>
          </a:xfrm>
        </p:spPr>
        <p:txBody>
          <a:bodyPr anchor="t"/>
          <a:lstStyle/>
          <a:p>
            <a:pPr algn="ctr"/>
            <a:r>
              <a:rPr lang="de-DE" dirty="0">
                <a:latin typeface="Eras Medium ITC" panose="020B0602030504020804" pitchFamily="34" charset="0"/>
              </a:rPr>
              <a:t>5. Programmierung mit Arduino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B6AB5B-EA1E-4F26-B1A3-DA03D710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FF81F64-CB02-4C80-A896-7CAEBD549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261" y="1665139"/>
            <a:ext cx="5194767" cy="4758775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Programmierung der Software :  </a:t>
            </a:r>
          </a:p>
          <a:p>
            <a:pPr marL="0" indent="0" rtl="0" fontAlgn="base">
              <a:buNone/>
            </a:pPr>
            <a:endParaRPr lang="de-DE" sz="1800" b="0" i="0" dirty="0">
              <a:solidFill>
                <a:srgbClr val="000000"/>
              </a:solidFill>
              <a:effectLst/>
              <a:latin typeface="Eras Medium ITC" panose="020B0602030504020804" pitchFamily="34" charset="0"/>
            </a:endParaRPr>
          </a:p>
          <a:p>
            <a:pPr rtl="0" fontAlgn="base">
              <a:buFont typeface="Wingdings" panose="05000000000000000000" pitchFamily="2" charset="2"/>
              <a:buChar char="§"/>
            </a:pPr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Einbinden der Bibliotheken  </a:t>
            </a:r>
          </a:p>
          <a:p>
            <a:pPr rtl="0" fontAlgn="base">
              <a:buFont typeface="Wingdings" panose="05000000000000000000" pitchFamily="2" charset="2"/>
              <a:buChar char="§"/>
            </a:pPr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Definierung der belegten Pins  </a:t>
            </a:r>
          </a:p>
          <a:p>
            <a:pPr rtl="0" fontAlgn="base">
              <a:buFont typeface="Wingdings" panose="05000000000000000000" pitchFamily="2" charset="2"/>
              <a:buChar char="§"/>
            </a:pPr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Parameter für die Programmierung </a:t>
            </a:r>
          </a:p>
        </p:txBody>
      </p:sp>
      <p:pic>
        <p:nvPicPr>
          <p:cNvPr id="15" name="Inhaltsplatzhalter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6E1847B-37FF-4B52-9AFA-520DA434EC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64" y="2227263"/>
            <a:ext cx="4461122" cy="3633787"/>
          </a:xfrm>
        </p:spPr>
      </p:pic>
    </p:spTree>
    <p:extLst>
      <p:ext uri="{BB962C8B-B14F-4D97-AF65-F5344CB8AC3E}">
        <p14:creationId xmlns:p14="http://schemas.microsoft.com/office/powerpoint/2010/main" val="102529053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D1D65-EFAF-4BA4-88B3-B58E35CA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t">
            <a:normAutofit/>
          </a:bodyPr>
          <a:lstStyle/>
          <a:p>
            <a:pPr algn="ctr"/>
            <a:r>
              <a:rPr lang="de-DE" dirty="0">
                <a:latin typeface="Eras Medium ITC" panose="020B0602030504020804" pitchFamily="34" charset="0"/>
              </a:rPr>
              <a:t>5. Programmierung mit Arduino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FF81F64-CB02-4C80-A896-7CAEBD549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anchor="ctr">
            <a:normAutofit/>
          </a:bodyPr>
          <a:lstStyle/>
          <a:p>
            <a:pPr marL="0" indent="0" rtl="0" fontAlgn="base">
              <a:buNone/>
            </a:pPr>
            <a:r>
              <a:rPr lang="de-DE" sz="1800" b="1" i="0" dirty="0">
                <a:effectLst/>
                <a:latin typeface="Eras Medium ITC" panose="020B0602030504020804" pitchFamily="34" charset="0"/>
              </a:rPr>
              <a:t>Kurze Einführung Pulsweitenmodulation: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de-DE" sz="1800" dirty="0">
                <a:latin typeface="Eras Medium ITC" panose="020B0602030504020804" pitchFamily="34" charset="0"/>
              </a:rPr>
              <a:t>Steuerungsart auf Basis von Takt und Zeit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de-DE" sz="1800" dirty="0">
                <a:latin typeface="Eras Medium ITC" panose="020B0602030504020804" pitchFamily="34" charset="0"/>
              </a:rPr>
              <a:t>Steuerung der Leistung von Verbrauchern</a:t>
            </a:r>
          </a:p>
          <a:p>
            <a:pPr marL="0" indent="0" rtl="0" fontAlgn="base">
              <a:buNone/>
            </a:pPr>
            <a:r>
              <a:rPr lang="de-DE" sz="1800" dirty="0">
                <a:latin typeface="Eras Medium ITC" panose="020B0602030504020804" pitchFamily="34" charset="0"/>
              </a:rPr>
              <a:t>Mindestens vier Definitionen nötig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de-DE" sz="1800" dirty="0">
                <a:latin typeface="Eras Medium ITC" panose="020B0602030504020804" pitchFamily="34" charset="0"/>
              </a:rPr>
              <a:t>Frequenz in Hz (Anzahl Vorgänge/sec)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de-DE" sz="1800" dirty="0">
                <a:latin typeface="Eras Medium ITC" panose="020B0602030504020804" pitchFamily="34" charset="0"/>
              </a:rPr>
              <a:t>Auflösung in Bit (z.B. 8 Bit = 2^8 zustände)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de-DE" sz="1800" dirty="0">
                <a:latin typeface="Eras Medium ITC" panose="020B0602030504020804" pitchFamily="34" charset="0"/>
              </a:rPr>
              <a:t>Kanal, der genutzt wird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de-DE" sz="1800" dirty="0">
                <a:latin typeface="Eras Medium ITC" panose="020B0602030504020804" pitchFamily="34" charset="0"/>
              </a:rPr>
              <a:t>Ausgang, der genutzt wird</a:t>
            </a:r>
          </a:p>
          <a:p>
            <a:pPr rtl="0" fontAlgn="base">
              <a:buFont typeface="Wingdings" panose="05000000000000000000" pitchFamily="2" charset="2"/>
              <a:buChar char="§"/>
            </a:pPr>
            <a:endParaRPr lang="de-DE" i="0" dirty="0">
              <a:effectLst/>
            </a:endParaRPr>
          </a:p>
        </p:txBody>
      </p:sp>
      <p:pic>
        <p:nvPicPr>
          <p:cNvPr id="7" name="Inhaltsplatzhalter 6" descr="Ein Bild, das Text, Oberfläche enthält.&#10;&#10;Automatisch generierte Beschreibung">
            <a:extLst>
              <a:ext uri="{FF2B5EF4-FFF2-40B4-BE49-F238E27FC236}">
                <a16:creationId xmlns:a16="http://schemas.microsoft.com/office/drawing/2014/main" id="{B2EB1042-74E6-4576-927F-4A8E70357A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940" y="1717990"/>
            <a:ext cx="5727916" cy="4705924"/>
          </a:xfr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B6AB5B-EA1E-4F26-B1A3-DA03D710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F95AE019-BB99-4C3A-AA2C-A36C39CE4DCB}" type="datetime1">
              <a:rPr lang="de-DE" smtClean="0"/>
              <a:pPr rtl="0">
                <a:spcAft>
                  <a:spcPts val="600"/>
                </a:spcAft>
              </a:pPr>
              <a:t>09.02.2022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8677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9EF2C-B08F-4F99-A101-1DA62AB5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t">
            <a:normAutofit/>
          </a:bodyPr>
          <a:lstStyle/>
          <a:p>
            <a:pPr algn="ctr"/>
            <a:r>
              <a:rPr lang="de-DE" dirty="0">
                <a:latin typeface="Eras Medium ITC" panose="020B0602030504020804" pitchFamily="34" charset="0"/>
              </a:rPr>
              <a:t>5. Programmierung mit Arduino</a:t>
            </a:r>
          </a:p>
        </p:txBody>
      </p:sp>
      <p:pic>
        <p:nvPicPr>
          <p:cNvPr id="9" name="Inhaltsplatzhalter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F340CB78-4FA5-4F51-8544-F3D8FE75BE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4" y="2228003"/>
            <a:ext cx="4780325" cy="3633047"/>
          </a:xfrm>
          <a:noFill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D07C39-3B16-4E04-B479-8A2314C7C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anchor="ctr">
            <a:normAutofit/>
          </a:bodyPr>
          <a:lstStyle/>
          <a:p>
            <a:pPr fontAlgn="base"/>
            <a:r>
              <a:rPr lang="de-DE" sz="1800" b="0" i="0" dirty="0">
                <a:effectLst/>
                <a:latin typeface="Eras Medium ITC" panose="020B0602030504020804" pitchFamily="34" charset="0"/>
              </a:rPr>
              <a:t>Einstellung für die einzelnen Komponenten </a:t>
            </a:r>
          </a:p>
          <a:p>
            <a:pPr fontAlgn="base"/>
            <a:r>
              <a:rPr lang="de-DE" sz="1800" b="0" i="0" dirty="0">
                <a:effectLst/>
                <a:latin typeface="Eras Medium ITC" panose="020B0602030504020804" pitchFamily="34" charset="0"/>
              </a:rPr>
              <a:t>Einstellung der Datenübertragungsrate 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EA4E90-DDA8-4166-B046-37A13FCE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F95AE019-BB99-4C3A-AA2C-A36C39CE4DCB}" type="datetime1">
              <a:rPr lang="de-DE" smtClean="0"/>
              <a:pPr rtl="0">
                <a:spcAft>
                  <a:spcPts val="600"/>
                </a:spcAft>
              </a:pPr>
              <a:t>09.02.2022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857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C6899-F5CE-47DF-90B9-B8B9B0E2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de-DE" dirty="0">
                <a:latin typeface="Eras Medium ITC" panose="020B0602030504020804" pitchFamily="34" charset="0"/>
              </a:rPr>
              <a:t>5. Programmierung mit Arduino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1C8D53-AF42-4421-AA9F-1694D877B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8288" y="1892963"/>
            <a:ext cx="2975523" cy="4530951"/>
          </a:xfrm>
        </p:spPr>
        <p:txBody>
          <a:bodyPr>
            <a:normAutofit/>
          </a:bodyPr>
          <a:lstStyle/>
          <a:p>
            <a:pPr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Erfassung der Temperatur </a:t>
            </a:r>
          </a:p>
          <a:p>
            <a:pPr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Ansteuerung des Servos </a:t>
            </a:r>
          </a:p>
          <a:p>
            <a:pPr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Ausgabe der Temperatur auf dem Display </a:t>
            </a:r>
          </a:p>
          <a:p>
            <a:pPr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Ausgabe über die serielle Schnittstelle </a:t>
            </a:r>
          </a:p>
          <a:p>
            <a:endParaRPr lang="de-DE" dirty="0"/>
          </a:p>
        </p:txBody>
      </p:sp>
      <p:pic>
        <p:nvPicPr>
          <p:cNvPr id="7" name="Inhaltsplatzhalter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ECD31ED-694E-4A70-88FF-BDBD1C5BD1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76" y="2313938"/>
            <a:ext cx="5194300" cy="3514028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CE51E3-E377-4086-BEBF-4D51E33C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09.02.2022</a:t>
            </a:fld>
            <a:endParaRPr lang="en-US" dirty="0"/>
          </a:p>
        </p:txBody>
      </p:sp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CB05EE7-3A6A-4F99-A273-958F095A2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3" y="2494564"/>
            <a:ext cx="19621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193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A4421-C426-4C6B-80A4-BD812673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de-DE" sz="2800" b="1" dirty="0">
                <a:latin typeface="Eras Medium ITC" panose="020B0602030504020804" pitchFamily="34" charset="0"/>
              </a:rPr>
              <a:t>6. Projektaufbau mit </a:t>
            </a:r>
            <a:r>
              <a:rPr lang="de-DE" sz="2800" b="1" dirty="0" err="1">
                <a:latin typeface="Eras Medium ITC" panose="020B0602030504020804" pitchFamily="34" charset="0"/>
              </a:rPr>
              <a:t>Fritzing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D4897E-5C10-4C2D-84F7-19483D924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6040" y="1717990"/>
            <a:ext cx="5194767" cy="470592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Aufbau in </a:t>
            </a:r>
            <a:r>
              <a:rPr lang="de-DE" sz="1800" b="1" i="0" dirty="0" err="1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Fritzing</a:t>
            </a:r>
            <a:r>
              <a:rPr lang="de-DE" sz="1800" b="1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: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 </a:t>
            </a:r>
          </a:p>
          <a:p>
            <a:pPr marL="0" indent="0" fontAlgn="base">
              <a:buNone/>
            </a:pPr>
            <a:endParaRPr lang="de-DE" sz="1800" b="0" i="0" dirty="0">
              <a:solidFill>
                <a:srgbClr val="000000"/>
              </a:solidFill>
              <a:effectLst/>
              <a:latin typeface="Eras Medium ITC" panose="020B0602030504020804" pitchFamily="34" charset="0"/>
            </a:endParaRPr>
          </a:p>
          <a:p>
            <a:pPr lvl="1" algn="just"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Einbindung ESP-Bauteil </a:t>
            </a:r>
          </a:p>
          <a:p>
            <a:pPr lvl="2" algn="just"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Heraussuchen aus der Community </a:t>
            </a:r>
          </a:p>
          <a:p>
            <a:pPr lvl="2" algn="just"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Herunterladen und öffnen mit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Fritzing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 </a:t>
            </a:r>
          </a:p>
          <a:p>
            <a:pPr lvl="2"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Bauteil wird automatisch hinzugefügt </a:t>
            </a:r>
          </a:p>
          <a:p>
            <a:pPr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Anschluss der Komponenten </a:t>
            </a:r>
          </a:p>
          <a:p>
            <a:pPr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Wiederstand wurde in Bibliothek des Temperatursensors vorgegeben </a:t>
            </a:r>
          </a:p>
          <a:p>
            <a:pPr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Steckverbindungen im Aufbau weichen von der Realität ab » Leitungslänge </a:t>
            </a:r>
          </a:p>
        </p:txBody>
      </p:sp>
      <p:pic>
        <p:nvPicPr>
          <p:cNvPr id="7" name="Inhaltsplatzhalter 6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5EFA4CB4-43AE-42B9-9B64-051DA03F9C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3" y="2254058"/>
            <a:ext cx="3899673" cy="3633787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A026BD-B3E1-44C7-B862-8F249993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1282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C1651-2704-46DA-8723-76957B29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6241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de-DE" sz="3100" b="1" dirty="0">
                <a:latin typeface="Eras Medium ITC" panose="020B0602030504020804" pitchFamily="34" charset="0"/>
              </a:rPr>
              <a:t>7. CATIA &amp; Cura</a:t>
            </a:r>
            <a:br>
              <a:rPr lang="de-DE" sz="2800" b="1" dirty="0">
                <a:latin typeface="Eras Medium ITC" panose="020B0602030504020804" pitchFamily="34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B2D2BC-CFBC-4BDF-BC30-847EEEBD4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0807" y="1513275"/>
            <a:ext cx="3489398" cy="243555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Konstruktion CATIA / 3D Druck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 </a:t>
            </a:r>
          </a:p>
          <a:p>
            <a:pPr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Konstruktion in CATIA </a:t>
            </a:r>
          </a:p>
          <a:p>
            <a:pPr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Maße für Führungen </a:t>
            </a:r>
          </a:p>
          <a:p>
            <a:pPr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Maße für Bohrungen </a:t>
            </a:r>
          </a:p>
          <a:p>
            <a:pPr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Technische Raffinessen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3F6944B-6670-4DF9-BEF0-E871CF0CCE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9738" y="1136090"/>
            <a:ext cx="2353883" cy="3108254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714FB9-0693-4A70-B9F5-35544DAE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09.02.2022</a:t>
            </a:fld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4FB09E4-BA00-44EA-997C-A56DB4F74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2" y="4161244"/>
            <a:ext cx="3108254" cy="2366962"/>
          </a:xfrm>
          <a:prstGeom prst="rect">
            <a:avLst/>
          </a:prstGeom>
        </p:spPr>
      </p:pic>
      <p:pic>
        <p:nvPicPr>
          <p:cNvPr id="11" name="Grafik 10" descr="Ein Bild, das Möbel, Tisch, Sitz enthält.&#10;&#10;Automatisch generierte Beschreibung">
            <a:extLst>
              <a:ext uri="{FF2B5EF4-FFF2-40B4-BE49-F238E27FC236}">
                <a16:creationId xmlns:a16="http://schemas.microsoft.com/office/drawing/2014/main" id="{3DC8AF27-8731-4381-A356-D4D0D496D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1513275"/>
            <a:ext cx="3108255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4894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03EF2-CD99-47D0-B401-4595A8DA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de-DE" sz="2800" b="1" dirty="0">
                <a:latin typeface="Eras Medium ITC" panose="020B0602030504020804" pitchFamily="34" charset="0"/>
              </a:rPr>
              <a:t>7. CATIA &amp; Cura</a:t>
            </a:r>
            <a:endParaRPr lang="de-DE" dirty="0"/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32D6BA13-0665-4D46-AFB1-36E7AE72728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2815626"/>
              </p:ext>
            </p:extLst>
          </p:nvPr>
        </p:nvGraphicFramePr>
        <p:xfrm>
          <a:off x="581191" y="1399733"/>
          <a:ext cx="11029616" cy="204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7013B4A-BDD6-4BF7-AB15-884BF505FB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20" y="3863266"/>
            <a:ext cx="3473760" cy="2560648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EF5C29-8B99-4403-AC5E-0FAFDAAE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09.02.2022</a:t>
            </a:fld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18DF137-9F06-4FA3-89F3-1B81D75DDB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49" y="3859686"/>
            <a:ext cx="3473760" cy="256064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AAC7ED6-4B73-48D6-B122-4A419304B0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3863265"/>
            <a:ext cx="3473760" cy="25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745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t"/>
          <a:lstStyle/>
          <a:p>
            <a:pPr algn="ctr" rtl="0"/>
            <a:r>
              <a:rPr lang="de" dirty="0">
                <a:latin typeface="Eras Medium ITC" panose="020B0602030504020804" pitchFamily="34" charset="0"/>
              </a:rPr>
              <a:t>Agenda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DC14287-8C05-47A1-AEEF-BC8CFBE5A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82899"/>
            <a:ext cx="11029615" cy="4572945"/>
          </a:xfrm>
        </p:spPr>
        <p:txBody>
          <a:bodyPr>
            <a:normAutofit fontScale="77500" lnSpcReduction="20000"/>
          </a:bodyPr>
          <a:lstStyle/>
          <a:p>
            <a:r>
              <a:rPr lang="de-DE" sz="2800" b="1" dirty="0">
                <a:latin typeface="Eras Medium ITC" panose="020B0602030504020804" pitchFamily="34" charset="0"/>
              </a:rPr>
              <a:t>1. Projektteam</a:t>
            </a:r>
          </a:p>
          <a:p>
            <a:r>
              <a:rPr lang="de-DE" sz="2800" b="1" dirty="0">
                <a:latin typeface="Eras Medium ITC" panose="020B0602030504020804" pitchFamily="34" charset="0"/>
              </a:rPr>
              <a:t>2. Projekt T-1</a:t>
            </a:r>
          </a:p>
          <a:p>
            <a:r>
              <a:rPr lang="de-DE" sz="2800" b="1" dirty="0">
                <a:latin typeface="Eras Medium ITC" panose="020B0602030504020804" pitchFamily="34" charset="0"/>
              </a:rPr>
              <a:t>3. Erweiterung</a:t>
            </a:r>
          </a:p>
          <a:p>
            <a:r>
              <a:rPr lang="de-DE" sz="2800" b="1" dirty="0">
                <a:latin typeface="Eras Medium ITC" panose="020B0602030504020804" pitchFamily="34" charset="0"/>
              </a:rPr>
              <a:t>4.  Projektziele</a:t>
            </a:r>
          </a:p>
          <a:p>
            <a:r>
              <a:rPr lang="de-DE" sz="2800" b="1" dirty="0">
                <a:latin typeface="Eras Medium ITC" panose="020B0602030504020804" pitchFamily="34" charset="0"/>
              </a:rPr>
              <a:t>5. Programmierung mit Arduino</a:t>
            </a:r>
          </a:p>
          <a:p>
            <a:r>
              <a:rPr lang="de-DE" sz="2800" b="1" dirty="0">
                <a:latin typeface="Eras Medium ITC" panose="020B0602030504020804" pitchFamily="34" charset="0"/>
              </a:rPr>
              <a:t>6. Projektaufbau mit </a:t>
            </a:r>
            <a:r>
              <a:rPr lang="de-DE" sz="2800" b="1" dirty="0" err="1">
                <a:latin typeface="Eras Medium ITC" panose="020B0602030504020804" pitchFamily="34" charset="0"/>
              </a:rPr>
              <a:t>Fritzing</a:t>
            </a:r>
            <a:endParaRPr lang="de-DE" sz="2800" b="1" dirty="0">
              <a:latin typeface="Eras Medium ITC" panose="020B0602030504020804" pitchFamily="34" charset="0"/>
            </a:endParaRPr>
          </a:p>
          <a:p>
            <a:r>
              <a:rPr lang="de-DE" sz="2800" b="1" dirty="0">
                <a:latin typeface="Eras Medium ITC" panose="020B0602030504020804" pitchFamily="34" charset="0"/>
              </a:rPr>
              <a:t>7. CATIA &amp; Cura</a:t>
            </a:r>
          </a:p>
          <a:p>
            <a:r>
              <a:rPr lang="de-DE" sz="2800" b="1" dirty="0">
                <a:latin typeface="Eras Medium ITC" panose="020B0602030504020804" pitchFamily="34" charset="0"/>
              </a:rPr>
              <a:t>8. Fertigstellung des Projektaufbaus</a:t>
            </a:r>
          </a:p>
          <a:p>
            <a:r>
              <a:rPr lang="de-DE" sz="2800" b="1" dirty="0">
                <a:latin typeface="Eras Medium ITC" panose="020B0602030504020804" pitchFamily="34" charset="0"/>
              </a:rPr>
              <a:t>9. Gesammelte Erfahrungen &amp; Selbstreflexion</a:t>
            </a:r>
          </a:p>
          <a:p>
            <a:r>
              <a:rPr lang="de-DE" sz="2800" b="1" dirty="0">
                <a:latin typeface="Eras Medium ITC" panose="020B0602030504020804" pitchFamily="34" charset="0"/>
              </a:rPr>
              <a:t>10. Quellen</a:t>
            </a:r>
          </a:p>
          <a:p>
            <a:endParaRPr lang="de-DE" dirty="0"/>
          </a:p>
        </p:txBody>
      </p:sp>
      <p:pic>
        <p:nvPicPr>
          <p:cNvPr id="3" name="Grafik 3" descr="Ein Bild, das Text, Tisch, drinnen, Boden enthält.&#10;&#10;Beschreibung automatisch generiert.">
            <a:extLst>
              <a:ext uri="{FF2B5EF4-FFF2-40B4-BE49-F238E27FC236}">
                <a16:creationId xmlns:a16="http://schemas.microsoft.com/office/drawing/2014/main" id="{914A64DB-66CA-4523-A093-210312103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628" y="1293244"/>
            <a:ext cx="4770406" cy="396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C072B-643B-46AE-830A-4F563FE5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de-DE" sz="2800" b="1" dirty="0">
                <a:latin typeface="Eras Medium ITC" panose="020B0602030504020804" pitchFamily="34" charset="0"/>
              </a:rPr>
              <a:t>8. Fertigstellung des Projektaufbaus</a:t>
            </a:r>
            <a:endParaRPr lang="de-DE" dirty="0"/>
          </a:p>
        </p:txBody>
      </p:sp>
      <p:pic>
        <p:nvPicPr>
          <p:cNvPr id="9" name="Inhaltsplatzhalter 8" descr="Ein Bild, das Tisch, drinnen, Boden, aus Holz enthält.&#10;&#10;Automatisch generierte Beschreibung">
            <a:extLst>
              <a:ext uri="{FF2B5EF4-FFF2-40B4-BE49-F238E27FC236}">
                <a16:creationId xmlns:a16="http://schemas.microsoft.com/office/drawing/2014/main" id="{FBB15E4E-58BF-4A66-BA3D-291E2512A6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13" y="1314291"/>
            <a:ext cx="2401980" cy="2471795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205D90-69A4-41B3-BEB3-D9273CB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09.02.2022</a:t>
            </a:fld>
            <a:endParaRPr lang="en-US" dirty="0"/>
          </a:p>
        </p:txBody>
      </p:sp>
      <p:pic>
        <p:nvPicPr>
          <p:cNvPr id="11" name="Grafik 10" descr="Ein Bild, das Text, Tisch, drinnen enthält.&#10;&#10;Automatisch generierte Beschreibung">
            <a:extLst>
              <a:ext uri="{FF2B5EF4-FFF2-40B4-BE49-F238E27FC236}">
                <a16:creationId xmlns:a16="http://schemas.microsoft.com/office/drawing/2014/main" id="{13F95EEB-36BB-4AF2-8343-902C10CCB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1726806"/>
            <a:ext cx="3154171" cy="4697108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4C18A41-D7AE-4403-AD19-C5DC3366F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08" y="1717990"/>
            <a:ext cx="3154170" cy="4697107"/>
          </a:xfrm>
          <a:prstGeom prst="rect">
            <a:avLst/>
          </a:prstGeom>
        </p:spPr>
      </p:pic>
      <p:pic>
        <p:nvPicPr>
          <p:cNvPr id="17" name="Grafik 16" descr="Ein Bild, das Person, Hand enthält.&#10;&#10;Automatisch generierte Beschreibung">
            <a:extLst>
              <a:ext uri="{FF2B5EF4-FFF2-40B4-BE49-F238E27FC236}">
                <a16:creationId xmlns:a16="http://schemas.microsoft.com/office/drawing/2014/main" id="{A8E9E755-D0BC-4198-B690-B41F5A5B7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13" y="3952118"/>
            <a:ext cx="2401980" cy="24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9471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12691-931C-47AD-80D9-74D45D7C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de-DE" sz="2800" b="1" dirty="0">
                <a:latin typeface="Eras Medium ITC" panose="020B0602030504020804" pitchFamily="34" charset="0"/>
              </a:rPr>
              <a:t>9. Gesammelte Erfahrungen &amp; Selbstreflexion</a:t>
            </a:r>
            <a:br>
              <a:rPr lang="de-DE" sz="2800" b="1" dirty="0">
                <a:latin typeface="Eras Medium ITC" panose="020B0602030504020804" pitchFamily="34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DB26C2-4166-4D14-AD5A-9EA18617D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514807" cy="363304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de-DE" sz="1800" b="1" dirty="0">
                <a:latin typeface="Eras Medium ITC" panose="020B0602030504020804" pitchFamily="34" charset="0"/>
              </a:rPr>
              <a:t>Gesammelte Erfahrungen :</a:t>
            </a:r>
          </a:p>
          <a:p>
            <a:pPr marL="0" indent="0">
              <a:buNone/>
            </a:pPr>
            <a:endParaRPr lang="de-DE" sz="1800" b="1" dirty="0">
              <a:latin typeface="Eras Medium ITC" panose="020B0602030504020804" pitchFamily="34" charset="0"/>
            </a:endParaRPr>
          </a:p>
          <a:p>
            <a:r>
              <a:rPr lang="de-DE" sz="1800" dirty="0">
                <a:latin typeface="Eras Medium ITC" panose="020B0602030504020804" pitchFamily="34" charset="0"/>
              </a:rPr>
              <a:t>Projektplanung gestalten</a:t>
            </a:r>
          </a:p>
          <a:p>
            <a:r>
              <a:rPr lang="de-DE" sz="1800" dirty="0">
                <a:latin typeface="Eras Medium ITC" panose="020B0602030504020804" pitchFamily="34" charset="0"/>
              </a:rPr>
              <a:t>Projektdokumente erstellen</a:t>
            </a:r>
          </a:p>
          <a:p>
            <a:r>
              <a:rPr lang="de-DE" sz="1800" dirty="0">
                <a:latin typeface="Eras Medium ITC" panose="020B0602030504020804" pitchFamily="34" charset="0"/>
              </a:rPr>
              <a:t>Projektplan terminlich einhalten</a:t>
            </a:r>
          </a:p>
          <a:p>
            <a:r>
              <a:rPr lang="de-DE" sz="1800" dirty="0">
                <a:latin typeface="Eras Medium ITC" panose="020B0602030504020804" pitchFamily="34" charset="0"/>
              </a:rPr>
              <a:t>Probleme im Team besprechen und lösen</a:t>
            </a:r>
          </a:p>
          <a:p>
            <a:r>
              <a:rPr lang="de-DE" sz="1800" dirty="0">
                <a:latin typeface="Eras Medium ITC" panose="020B0602030504020804" pitchFamily="34" charset="0"/>
              </a:rPr>
              <a:t>Neue Tools teilweise erlernt</a:t>
            </a:r>
          </a:p>
          <a:p>
            <a:r>
              <a:rPr lang="de-DE" sz="1800" dirty="0">
                <a:latin typeface="Eras Medium ITC" panose="020B0602030504020804" pitchFamily="34" charset="0"/>
              </a:rPr>
              <a:t>Neue Freunde gewonnen (nicht nur unser Team sondern WIR als Klasse!!!)</a:t>
            </a:r>
          </a:p>
          <a:p>
            <a:endParaRPr lang="de-DE" sz="1800" dirty="0">
              <a:latin typeface="Eras Medium ITC" panose="020B06020305040208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3AD840-D3E9-44C6-A693-E20428263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28003"/>
            <a:ext cx="5514809" cy="363304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de-DE" sz="1800" b="1" dirty="0">
                <a:latin typeface="Eras Medium ITC" panose="020B0602030504020804" pitchFamily="34" charset="0"/>
              </a:rPr>
              <a:t>Selbstreflexion :</a:t>
            </a:r>
          </a:p>
          <a:p>
            <a:pPr marL="0" indent="0">
              <a:buNone/>
            </a:pPr>
            <a:endParaRPr lang="de-DE" sz="1800" b="1" dirty="0">
              <a:latin typeface="Eras Medium ITC" panose="020B0602030504020804" pitchFamily="34" charset="0"/>
            </a:endParaRPr>
          </a:p>
          <a:p>
            <a:r>
              <a:rPr lang="de-DE" sz="1800" dirty="0">
                <a:latin typeface="Eras Medium ITC" panose="020B0602030504020804" pitchFamily="34" charset="0"/>
              </a:rPr>
              <a:t>Teilweise Überforderung aufgrund Unklarheiten</a:t>
            </a:r>
          </a:p>
          <a:p>
            <a:r>
              <a:rPr lang="de-DE" sz="1800" dirty="0">
                <a:latin typeface="Eras Medium ITC" panose="020B0602030504020804" pitchFamily="34" charset="0"/>
              </a:rPr>
              <a:t>Zeitmanagement überdenken</a:t>
            </a:r>
          </a:p>
          <a:p>
            <a:r>
              <a:rPr lang="de-DE" sz="1800" dirty="0">
                <a:latin typeface="Eras Medium ITC" panose="020B0602030504020804" pitchFamily="34" charset="0"/>
              </a:rPr>
              <a:t>Mehr kommunizieren</a:t>
            </a:r>
          </a:p>
          <a:p>
            <a:r>
              <a:rPr lang="de-DE" sz="1800" dirty="0">
                <a:latin typeface="Eras Medium ITC" panose="020B0602030504020804" pitchFamily="34" charset="0"/>
              </a:rPr>
              <a:t>Mehr für das Projekt aufbringen</a:t>
            </a:r>
          </a:p>
          <a:p>
            <a:r>
              <a:rPr lang="de-DE" sz="1800" dirty="0">
                <a:latin typeface="Eras Medium ITC" panose="020B0602030504020804" pitchFamily="34" charset="0"/>
              </a:rPr>
              <a:t>Hilfsbereitschaft </a:t>
            </a:r>
            <a:r>
              <a:rPr lang="de-DE" sz="1800">
                <a:latin typeface="Eras Medium ITC" panose="020B0602030504020804" pitchFamily="34" charset="0"/>
              </a:rPr>
              <a:t>von Mitschüler</a:t>
            </a:r>
            <a:endParaRPr lang="de-DE" sz="1800" dirty="0">
              <a:latin typeface="Eras Medium ITC" panose="020B0602030504020804" pitchFamily="34" charset="0"/>
            </a:endParaRPr>
          </a:p>
          <a:p>
            <a:endParaRPr lang="de-DE" sz="1800" dirty="0">
              <a:latin typeface="Eras Medium ITC" panose="020B0602030504020804" pitchFamily="34" charset="0"/>
            </a:endParaRPr>
          </a:p>
          <a:p>
            <a:endParaRPr lang="de-DE" sz="1800" dirty="0">
              <a:latin typeface="Eras Medium ITC" panose="020B0602030504020804" pitchFamily="34" charset="0"/>
            </a:endParaRPr>
          </a:p>
          <a:p>
            <a:endParaRPr lang="de-DE" sz="1800" dirty="0">
              <a:latin typeface="Eras Medium ITC" panose="020B0602030504020804" pitchFamily="34" charset="0"/>
            </a:endParaRPr>
          </a:p>
          <a:p>
            <a:endParaRPr lang="de-DE" sz="1800" dirty="0">
              <a:latin typeface="Eras Medium ITC" panose="020B0602030504020804" pitchFamily="34" charset="0"/>
            </a:endParaRPr>
          </a:p>
          <a:p>
            <a:endParaRPr lang="de-DE" sz="1800" b="1" dirty="0">
              <a:latin typeface="Eras Medium ITC" panose="020B06020305040208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8564FD-A4AC-4599-9895-99C6BCB4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3652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97A47-17B6-4D06-86CE-46D54BA8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de-DE" sz="2800" b="1" dirty="0">
                <a:latin typeface="Eras Medium ITC" panose="020B0602030504020804" pitchFamily="34" charset="0"/>
              </a:rPr>
              <a:t>10. </a:t>
            </a:r>
            <a:r>
              <a:rPr lang="de-DE" b="1" dirty="0">
                <a:latin typeface="Eras Medium ITC" panose="020B0602030504020804" pitchFamily="34" charset="0"/>
              </a:rPr>
              <a:t>Q</a:t>
            </a:r>
            <a:r>
              <a:rPr lang="de-DE" sz="2800" b="1" dirty="0">
                <a:latin typeface="Eras Medium ITC" panose="020B0602030504020804" pitchFamily="34" charset="0"/>
              </a:rPr>
              <a:t>uellen</a:t>
            </a:r>
            <a:br>
              <a:rPr lang="de-DE" sz="2800" b="1" dirty="0">
                <a:latin typeface="Eras Medium ITC" panose="020B0602030504020804" pitchFamily="34" charset="0"/>
              </a:rPr>
            </a:b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44AA12-113F-4DAF-91FE-89CEF6D6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629E0D-9292-4F89-97DC-292C500D9AB8}"/>
              </a:ext>
            </a:extLst>
          </p:cNvPr>
          <p:cNvSpPr txBox="1"/>
          <p:nvPr/>
        </p:nvSpPr>
        <p:spPr>
          <a:xfrm>
            <a:off x="581193" y="2278250"/>
            <a:ext cx="1102961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de-DE" sz="1800" b="0" i="0" u="sng" strike="noStrike" dirty="0"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https://www.arduino.cc/en/software</a:t>
            </a:r>
            <a:r>
              <a:rPr lang="de-DE" sz="18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endParaRPr lang="de-DE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e-DE" sz="1800" b="0" i="0" u="sng" strike="noStrike" dirty="0"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https://www.xplore-dna.net/course/view.php?id=159</a:t>
            </a:r>
            <a:r>
              <a:rPr lang="de-DE" sz="18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endParaRPr lang="de-DE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e-DE" sz="1800" b="0" i="0" u="sng" strike="noStrike" dirty="0"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https://www.pjrc.com/teensy/td_libs_OneWire.html</a:t>
            </a:r>
            <a:r>
              <a:rPr lang="de-DE" sz="18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endParaRPr lang="de-DE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e-DE" sz="1800" b="0" i="0" u="sng" strike="noStrike" dirty="0"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https://unsinnsbasis.de/arduino-ide-bibliotheken-verwalten/</a:t>
            </a:r>
            <a:r>
              <a:rPr lang="de-DE" sz="18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endParaRPr lang="de-DE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e-DE" sz="1800" b="0" i="0" u="sng" strike="noStrike" dirty="0"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https://forum.fritzing.org/t/fritzing-part-of-an-esp32/5355</a:t>
            </a:r>
            <a:r>
              <a:rPr lang="de-DE" sz="18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endParaRPr lang="de-DE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e-DE" sz="1800" b="0" i="0" u="sng" strike="noStrike" dirty="0">
                <a:effectLst/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https://forum.fritzing.org/uploads/default/original/2X/8/8d99adbb2e8f966178bdb46f5cffa7bd72ce2c2a.fzpz</a:t>
            </a:r>
            <a:endParaRPr lang="de-DE" sz="1800" b="0" i="0" u="sng" strike="noStrike" dirty="0"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1800" b="0" i="0" dirty="0">
                <a:effectLst/>
                <a:latin typeface="Calibri" panose="020F0502020204030204" pitchFamily="34" charset="0"/>
              </a:rPr>
              <a:t> </a:t>
            </a:r>
            <a:endParaRPr lang="de-DE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e-DE" sz="1800" b="0" i="0" u="sng" strike="noStrike" dirty="0">
                <a:effectLst/>
                <a:latin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https://ultimaker.com/de/software/ultimaker-cura</a:t>
            </a:r>
            <a:r>
              <a:rPr lang="de-DE" sz="1800" b="0" i="0" dirty="0">
                <a:effectLst/>
                <a:latin typeface="Calibri" panose="020F0502020204030204" pitchFamily="34" charset="0"/>
              </a:rPr>
              <a:t> </a:t>
            </a:r>
            <a:endParaRPr lang="de-DE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7355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9755D-ECF4-4AAD-A308-ED7EE78A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de-DE" dirty="0">
                <a:latin typeface="Eras Medium ITC" panose="020B0602030504020804" pitchFamily="34" charset="0"/>
              </a:rPr>
              <a:t>1. Projektteam</a:t>
            </a:r>
          </a:p>
        </p:txBody>
      </p:sp>
      <p:pic>
        <p:nvPicPr>
          <p:cNvPr id="6" name="Inhaltsplatzhalter 5" descr="Ein Bild, das Person, Mann, Wand, drinnen enthält.&#10;&#10;Automatisch generierte Beschreibung">
            <a:extLst>
              <a:ext uri="{FF2B5EF4-FFF2-40B4-BE49-F238E27FC236}">
                <a16:creationId xmlns:a16="http://schemas.microsoft.com/office/drawing/2014/main" id="{37CA69EA-4964-47A8-A9EC-D2C63DF7D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42" y="1890876"/>
            <a:ext cx="1777815" cy="266747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A41B4D-6D36-49F7-BC04-6D310579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627DD0-092D-4AD9-AAE0-0513E170352E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F72ED8A-EBCC-471B-93E8-B25FFAC09839}"/>
              </a:ext>
            </a:extLst>
          </p:cNvPr>
          <p:cNvSpPr txBox="1"/>
          <p:nvPr/>
        </p:nvSpPr>
        <p:spPr>
          <a:xfrm>
            <a:off x="9568762" y="5129199"/>
            <a:ext cx="19022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Eras Medium ITC" panose="020B0602030504020804" pitchFamily="34" charset="0"/>
              </a:rPr>
              <a:t>Projektleiter</a:t>
            </a:r>
          </a:p>
          <a:p>
            <a:r>
              <a:rPr lang="de-DE" b="1" dirty="0">
                <a:latin typeface="Eras Medium ITC" panose="020B0602030504020804" pitchFamily="34" charset="0"/>
              </a:rPr>
              <a:t>Name: Ali Jfeily</a:t>
            </a:r>
          </a:p>
          <a:p>
            <a:r>
              <a:rPr lang="de-DE" b="1" dirty="0">
                <a:latin typeface="Eras Medium ITC" panose="020B0602030504020804" pitchFamily="34" charset="0"/>
              </a:rPr>
              <a:t>Alter: 29</a:t>
            </a:r>
          </a:p>
          <a:p>
            <a:r>
              <a:rPr lang="de-DE" b="1" dirty="0">
                <a:latin typeface="Eras Medium ITC" panose="020B0602030504020804" pitchFamily="34" charset="0"/>
              </a:rPr>
              <a:t>Beruf: Elektriker</a:t>
            </a:r>
          </a:p>
        </p:txBody>
      </p:sp>
      <p:pic>
        <p:nvPicPr>
          <p:cNvPr id="8" name="Grafik 7" descr="Ein Bild, das Person, Mann, Wand, stehend enthält.&#10;&#10;Automatisch generierte Beschreibung">
            <a:extLst>
              <a:ext uri="{FF2B5EF4-FFF2-40B4-BE49-F238E27FC236}">
                <a16:creationId xmlns:a16="http://schemas.microsoft.com/office/drawing/2014/main" id="{6F947413-4DA1-4ACB-8665-DCF903905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1" y="1890876"/>
            <a:ext cx="2000607" cy="266747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012A9E4-341A-4DEC-A1CB-E093B968E762}"/>
              </a:ext>
            </a:extLst>
          </p:cNvPr>
          <p:cNvSpPr txBox="1"/>
          <p:nvPr/>
        </p:nvSpPr>
        <p:spPr>
          <a:xfrm>
            <a:off x="720960" y="5129199"/>
            <a:ext cx="23497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Eras Medium ITC" panose="020B0602030504020804" pitchFamily="34" charset="0"/>
              </a:rPr>
              <a:t>Projektleiter</a:t>
            </a:r>
          </a:p>
          <a:p>
            <a:r>
              <a:rPr lang="de-DE" b="1" dirty="0">
                <a:latin typeface="Eras Medium ITC" panose="020B0602030504020804" pitchFamily="34" charset="0"/>
              </a:rPr>
              <a:t>Name: </a:t>
            </a:r>
            <a:r>
              <a:rPr lang="de-DE" b="1" dirty="0" err="1">
                <a:latin typeface="Eras Medium ITC" panose="020B0602030504020804" pitchFamily="34" charset="0"/>
              </a:rPr>
              <a:t>Zokol</a:t>
            </a:r>
            <a:r>
              <a:rPr lang="de-DE" b="1" dirty="0">
                <a:latin typeface="Eras Medium ITC" panose="020B0602030504020804" pitchFamily="34" charset="0"/>
              </a:rPr>
              <a:t> </a:t>
            </a:r>
            <a:r>
              <a:rPr lang="de-DE" b="1" dirty="0" err="1">
                <a:latin typeface="Eras Medium ITC" panose="020B0602030504020804" pitchFamily="34" charset="0"/>
              </a:rPr>
              <a:t>Begani</a:t>
            </a:r>
            <a:endParaRPr lang="de-DE" b="1" dirty="0">
              <a:latin typeface="Eras Medium ITC" panose="020B0602030504020804" pitchFamily="34" charset="0"/>
            </a:endParaRPr>
          </a:p>
          <a:p>
            <a:r>
              <a:rPr lang="de-DE" b="1" dirty="0">
                <a:latin typeface="Eras Medium ITC" panose="020B0602030504020804" pitchFamily="34" charset="0"/>
              </a:rPr>
              <a:t>Alter: 21</a:t>
            </a:r>
          </a:p>
          <a:p>
            <a:r>
              <a:rPr lang="de-DE" b="1" dirty="0">
                <a:latin typeface="Eras Medium ITC" panose="020B0602030504020804" pitchFamily="34" charset="0"/>
              </a:rPr>
              <a:t>Beruf: Anlagenführer</a:t>
            </a:r>
          </a:p>
        </p:txBody>
      </p:sp>
      <p:pic>
        <p:nvPicPr>
          <p:cNvPr id="11" name="Grafik 10" descr="Ein Bild, das Person, Wand, Mann, drinnen enthält.&#10;&#10;Automatisch generierte Beschreibung">
            <a:extLst>
              <a:ext uri="{FF2B5EF4-FFF2-40B4-BE49-F238E27FC236}">
                <a16:creationId xmlns:a16="http://schemas.microsoft.com/office/drawing/2014/main" id="{DC328DAF-33B8-455C-89E3-2368BD8BF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01" y="1890876"/>
            <a:ext cx="2000608" cy="266747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DE891F0-F0A3-4EDD-88B3-162506636677}"/>
              </a:ext>
            </a:extLst>
          </p:cNvPr>
          <p:cNvSpPr txBox="1"/>
          <p:nvPr/>
        </p:nvSpPr>
        <p:spPr>
          <a:xfrm>
            <a:off x="5141401" y="5129199"/>
            <a:ext cx="25968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Eras Medium ITC" panose="020B0602030504020804" pitchFamily="34" charset="0"/>
              </a:rPr>
              <a:t>Projektleiter</a:t>
            </a:r>
          </a:p>
          <a:p>
            <a:r>
              <a:rPr lang="de-DE" b="1" dirty="0">
                <a:latin typeface="Eras Medium ITC" panose="020B0602030504020804" pitchFamily="34" charset="0"/>
              </a:rPr>
              <a:t>Name: Julian </a:t>
            </a:r>
            <a:r>
              <a:rPr lang="de-DE" b="1" dirty="0" err="1">
                <a:latin typeface="Eras Medium ITC" panose="020B0602030504020804" pitchFamily="34" charset="0"/>
              </a:rPr>
              <a:t>Kryn</a:t>
            </a:r>
            <a:endParaRPr lang="de-DE" b="1" dirty="0">
              <a:latin typeface="Eras Medium ITC" panose="020B0602030504020804" pitchFamily="34" charset="0"/>
            </a:endParaRPr>
          </a:p>
          <a:p>
            <a:r>
              <a:rPr lang="de-DE" b="1" dirty="0">
                <a:latin typeface="Eras Medium ITC" panose="020B0602030504020804" pitchFamily="34" charset="0"/>
              </a:rPr>
              <a:t>Alter: 23</a:t>
            </a:r>
          </a:p>
          <a:p>
            <a:r>
              <a:rPr lang="de-DE" b="1" dirty="0">
                <a:latin typeface="Eras Medium ITC" panose="020B0602030504020804" pitchFamily="34" charset="0"/>
              </a:rPr>
              <a:t>Beruf: Servicetechniker</a:t>
            </a:r>
          </a:p>
        </p:txBody>
      </p:sp>
    </p:spTree>
    <p:extLst>
      <p:ext uri="{BB962C8B-B14F-4D97-AF65-F5344CB8AC3E}">
        <p14:creationId xmlns:p14="http://schemas.microsoft.com/office/powerpoint/2010/main" val="27761864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77748-D189-4D22-8E4E-3C17D900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de-DE">
                <a:latin typeface="Eras Medium ITC" panose="020B0602030504020804" pitchFamily="34" charset="0"/>
              </a:rPr>
              <a:t>2. Projekt T-1</a:t>
            </a:r>
            <a:endParaRPr lang="de-DE" dirty="0">
              <a:latin typeface="Eras Medium ITC" panose="020B06020305040208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3EB432-9733-4C03-B606-517232B2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627DD0-092D-4AD9-AAE0-0513E170352E}" type="datetime1">
              <a:rPr lang="de-DE" smtClean="0"/>
              <a:t>09.02.2022</a:t>
            </a:fld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A012FB-A14E-4855-9434-2D218591F84A}"/>
              </a:ext>
            </a:extLst>
          </p:cNvPr>
          <p:cNvSpPr txBox="1"/>
          <p:nvPr/>
        </p:nvSpPr>
        <p:spPr>
          <a:xfrm>
            <a:off x="382137" y="1890876"/>
            <a:ext cx="11505063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Wofür steht das Projekt T-1?</a:t>
            </a:r>
          </a:p>
          <a:p>
            <a:endParaRPr lang="de-DE" dirty="0">
              <a:latin typeface="Eras Medium ITC" panose="020B0602030504020804" pitchFamily="34" charset="0"/>
            </a:endParaRPr>
          </a:p>
          <a:p>
            <a:r>
              <a:rPr lang="de-DE" dirty="0">
                <a:latin typeface="Eras Medium ITC"/>
              </a:rPr>
              <a:t>Das Projekt T-1 gehört zu dem Modul TLERW (Technische Lösungen erweitern) und zeigt uns, wie die Herangehensweise eines Projektes ausgeführt werden soll. </a:t>
            </a:r>
          </a:p>
          <a:p>
            <a:r>
              <a:rPr lang="de-DE" dirty="0">
                <a:latin typeface="Eras Medium ITC"/>
              </a:rPr>
              <a:t>Der Arbeitsauftrag soll uns beibringen eine Struktur und einen Projektplan zu erstellen und somit den genauen Ablauf zu schaffen.</a:t>
            </a:r>
            <a:endParaRPr lang="de-DE">
              <a:latin typeface="Eras Medium ITC"/>
            </a:endParaRPr>
          </a:p>
          <a:p>
            <a:endParaRPr lang="de-DE" dirty="0">
              <a:latin typeface="Eras Medium ITC" panose="020B0602030504020804" pitchFamily="34" charset="0"/>
            </a:endParaRPr>
          </a:p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Welche Kompetenzen sind erfordert?</a:t>
            </a:r>
          </a:p>
          <a:p>
            <a:endParaRPr lang="de-DE" dirty="0">
              <a:latin typeface="Eras Medium ITC" panose="020B0602030504020804" pitchFamily="34" charset="0"/>
            </a:endParaRPr>
          </a:p>
          <a:p>
            <a:r>
              <a:rPr lang="de-DE" dirty="0">
                <a:latin typeface="Eras Medium ITC"/>
              </a:rPr>
              <a:t>Es werden personale und fachliche Kompetenzen benötigt, die miteinander verschmelzen um das Projekt mit einem sehr gutem Ergebnis abzuschließen und somit den Kunden zufriedenzustellen.</a:t>
            </a:r>
          </a:p>
          <a:p>
            <a:endParaRPr lang="de-DE" dirty="0">
              <a:latin typeface="Eras Medium ITC" panose="020B0602030504020804" pitchFamily="34" charset="0"/>
            </a:endParaRPr>
          </a:p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Welche Berufserfahrungen sind elementar?</a:t>
            </a:r>
          </a:p>
          <a:p>
            <a:endParaRPr lang="de-DE" dirty="0">
              <a:latin typeface="Eras Medium ITC" panose="020B0602030504020804" pitchFamily="34" charset="0"/>
            </a:endParaRPr>
          </a:p>
          <a:p>
            <a:r>
              <a:rPr lang="de-DE" dirty="0">
                <a:latin typeface="Eras Medium ITC" panose="020B0602030504020804" pitchFamily="34" charset="0"/>
              </a:rPr>
              <a:t>Berufserfahrung in dem Bereich Mechanik, sowie Elektronik sind vorteilhaft. Die Erstellung von Haltern im Konstruktionsbereich ermöglicht uns die Elektronikbauteile an dem T-1 zu positionieren und zu befestigen. Die Schaltpläne und die Erstellung des Software Programms wird durch den elektrischen Bereich realisiert.</a:t>
            </a:r>
          </a:p>
        </p:txBody>
      </p:sp>
    </p:spTree>
    <p:extLst>
      <p:ext uri="{BB962C8B-B14F-4D97-AF65-F5344CB8AC3E}">
        <p14:creationId xmlns:p14="http://schemas.microsoft.com/office/powerpoint/2010/main" val="17020189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54577-BF81-4E91-9E19-3CB23FAD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de-DE" dirty="0">
                <a:latin typeface="Eras Medium ITC" panose="020B0602030504020804" pitchFamily="34" charset="0"/>
              </a:rPr>
              <a:t>3. Erweiterung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5DE522A-C78E-4DD2-A91C-A79F8F46AD5C}"/>
              </a:ext>
            </a:extLst>
          </p:cNvPr>
          <p:cNvSpPr txBox="1"/>
          <p:nvPr/>
        </p:nvSpPr>
        <p:spPr>
          <a:xfrm>
            <a:off x="581193" y="2228003"/>
            <a:ext cx="5194767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Eras Medium ITC" panose="020B0602030504020804" pitchFamily="34" charset="0"/>
              </a:rPr>
              <a:t>Per Losverfahren für die Erweiterung Monitoring entschieden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Eras Medium ITC" panose="020B0602030504020804" pitchFamily="34" charset="0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Eras Medium ITC" panose="020B0602030504020804" pitchFamily="34" charset="0"/>
              </a:rPr>
              <a:t>Temperaturerfassung in zwei Arten anzeigen lassen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Eras Medium ITC" panose="020B0602030504020804" pitchFamily="34" charset="0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Eras Medium ITC" panose="020B0602030504020804" pitchFamily="34" charset="0"/>
              </a:rPr>
              <a:t>Analoge Anzeige am Heck des T-1 über einen Zeiger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Eras Medium ITC" panose="020B0602030504020804" pitchFamily="34" charset="0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Eras Medium ITC"/>
              </a:rPr>
              <a:t>Digital über die 7-Segment Anzeige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de-DE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nhaltsplatzhalter 4" descr="Ein Bild, das Text, Tisch, drinnen enthält.&#10;&#10;Automatisch generierte Beschreibung">
            <a:extLst>
              <a:ext uri="{FF2B5EF4-FFF2-40B4-BE49-F238E27FC236}">
                <a16:creationId xmlns:a16="http://schemas.microsoft.com/office/drawing/2014/main" id="{CE10A188-A40B-4D33-9619-6B1AE4BDA7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1" r="1" b="13447"/>
          <a:stretch/>
        </p:blipFill>
        <p:spPr>
          <a:xfrm>
            <a:off x="6416039" y="2228003"/>
            <a:ext cx="5194769" cy="3633047"/>
          </a:xfrm>
          <a:noFill/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0DF8DA-3272-4BB2-B63F-890C718A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3627DD0-092D-4AD9-AAE0-0513E170352E}" type="datetime1">
              <a:rPr lang="de-DE" smtClean="0"/>
              <a:pPr>
                <a:spcAft>
                  <a:spcPts val="600"/>
                </a:spcAft>
              </a:pPr>
              <a:t>09.02.2022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904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63B3F-B366-4B66-85FA-A47690CE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t">
            <a:normAutofit/>
          </a:bodyPr>
          <a:lstStyle/>
          <a:p>
            <a:pPr algn="ctr"/>
            <a:r>
              <a:rPr lang="de-DE" dirty="0">
                <a:latin typeface="Eras Medium ITC" panose="020B0602030504020804" pitchFamily="34" charset="0"/>
              </a:rPr>
              <a:t>3. Erweiterung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494E1D1-73AD-4DFE-8165-93F979B2C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2" b="1"/>
          <a:stretch/>
        </p:blipFill>
        <p:spPr>
          <a:xfrm rot="16200000">
            <a:off x="825615" y="1473568"/>
            <a:ext cx="4705926" cy="5194767"/>
          </a:xfrm>
          <a:prstGeom prst="rect">
            <a:avLst/>
          </a:prstGeom>
          <a:noFill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3102DF-59EB-4810-824F-2FB7B7D5C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1717986"/>
            <a:ext cx="5194769" cy="4705927"/>
          </a:xfrm>
        </p:spPr>
        <p:txBody>
          <a:bodyPr anchor="ctr">
            <a:normAutofit lnSpcReduction="10000"/>
          </a:bodyPr>
          <a:lstStyle/>
          <a:p>
            <a:pPr marL="0" indent="0" algn="l" rtl="0" fontAlgn="base">
              <a:buNone/>
            </a:pPr>
            <a:r>
              <a:rPr lang="de-DE" sz="1800" b="1" dirty="0">
                <a:solidFill>
                  <a:srgbClr val="000000"/>
                </a:solidFill>
                <a:latin typeface="Eras Medium ITC" panose="020B0602030504020804" pitchFamily="34" charset="0"/>
              </a:rPr>
              <a:t>Material :</a:t>
            </a:r>
          </a:p>
          <a:p>
            <a:pPr algn="l" rtl="0"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ESP32 Mikrocontroller </a:t>
            </a:r>
          </a:p>
          <a:p>
            <a:pPr algn="l" rtl="0"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2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Breadboards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 </a:t>
            </a:r>
          </a:p>
          <a:p>
            <a:pPr algn="l" rtl="0"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Servomotor SG90 </a:t>
            </a:r>
          </a:p>
          <a:p>
            <a:pPr algn="l" rtl="0"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Temperatursensor DS18B20 </a:t>
            </a:r>
          </a:p>
          <a:p>
            <a:pPr algn="l" rtl="0"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Wiederstände für den Temperatursensor  </a:t>
            </a:r>
          </a:p>
          <a:p>
            <a:pPr algn="l" rtl="0"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4-Stellige 7-Segment Anzeige Typ TM1637 </a:t>
            </a:r>
          </a:p>
          <a:p>
            <a:pPr algn="l" rtl="0"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Leitungsset Male- Male </a:t>
            </a:r>
          </a:p>
          <a:p>
            <a:pPr algn="l" rtl="0"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Leitungsset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Female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- Male </a:t>
            </a:r>
          </a:p>
          <a:p>
            <a:pPr algn="l" rtl="0" fontAlgn="base"/>
            <a:r>
              <a:rPr lang="de-DE" sz="1800" b="0" i="0" dirty="0" err="1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Stiftebox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 Modell T1 </a:t>
            </a:r>
          </a:p>
          <a:p>
            <a:pPr algn="l" rtl="0" fontAlgn="base"/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PLA für den 3d-Drucker (</a:t>
            </a:r>
            <a:r>
              <a:rPr lang="de-DE" sz="1800" dirty="0">
                <a:solidFill>
                  <a:srgbClr val="000000"/>
                </a:solidFill>
                <a:latin typeface="Eras Medium ITC" panose="020B0602030504020804" pitchFamily="34" charset="0"/>
              </a:rPr>
              <a:t>Bereits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Eras Medium ITC" panose="020B0602030504020804" pitchFamily="34" charset="0"/>
              </a:rPr>
              <a:t>tellung Schule) 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781893-1355-4E1A-BD5C-37627F5F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F95AE019-BB99-4C3A-AA2C-A36C39CE4DCB}" type="datetime1">
              <a:rPr lang="de-DE" smtClean="0"/>
              <a:pPr rtl="0">
                <a:spcAft>
                  <a:spcPts val="600"/>
                </a:spcAft>
              </a:pPr>
              <a:t>09.02.2022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30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DB680-CD63-4C3B-954D-0AB12E07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anchor="t">
            <a:normAutofit/>
          </a:bodyPr>
          <a:lstStyle/>
          <a:p>
            <a:pPr algn="ctr"/>
            <a:r>
              <a:rPr lang="de-DE" dirty="0">
                <a:latin typeface="Eras Medium ITC" panose="020B0602030504020804" pitchFamily="34" charset="0"/>
              </a:rPr>
              <a:t>4. Projektziele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9780D4-1301-4811-BE2C-0F92A4AE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F95AE019-BB99-4C3A-AA2C-A36C39CE4DCB}" type="datetime1">
              <a:rPr lang="de-DE" smtClean="0"/>
              <a:pPr rtl="0">
                <a:spcAft>
                  <a:spcPts val="600"/>
                </a:spcAft>
              </a:pPr>
              <a:t>09.02.2022</a:t>
            </a:fld>
            <a:endParaRPr lang="en-US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6BFD80C9-2A7F-42E2-94AB-AC77E45CA1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513009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17034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A4313-B007-45E7-9709-963C2DE6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t">
            <a:normAutofit/>
          </a:bodyPr>
          <a:lstStyle/>
          <a:p>
            <a:pPr algn="ctr"/>
            <a:r>
              <a:rPr lang="de-DE" dirty="0">
                <a:latin typeface="Eras Medium ITC" panose="020B0602030504020804" pitchFamily="34" charset="0"/>
              </a:rPr>
              <a:t>5. Programmierung mit Arduino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06E53CC-D522-49BC-8150-0B2E2CBBE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228299"/>
            <a:ext cx="5194767" cy="5195615"/>
          </a:xfrm>
        </p:spPr>
        <p:txBody>
          <a:bodyPr anchor="ctr">
            <a:normAutofit/>
          </a:bodyPr>
          <a:lstStyle/>
          <a:p>
            <a:pPr marL="0" indent="0" algn="ctr" rtl="0" fontAlgn="base">
              <a:buNone/>
            </a:pPr>
            <a:r>
              <a:rPr lang="de-DE" sz="1800" b="1" i="0" dirty="0">
                <a:effectLst/>
                <a:latin typeface="Eras Medium ITC" panose="020B0602030504020804" pitchFamily="34" charset="0"/>
              </a:rPr>
              <a:t>Einbinden des ESP32:</a:t>
            </a:r>
          </a:p>
          <a:p>
            <a:pPr marL="0" indent="0" rtl="0" fontAlgn="base">
              <a:buNone/>
            </a:pPr>
            <a:endParaRPr lang="de-DE" sz="1800" b="1" i="0" dirty="0">
              <a:effectLst/>
              <a:latin typeface="Eras Medium ITC" panose="020B0602030504020804" pitchFamily="34" charset="0"/>
            </a:endParaRPr>
          </a:p>
          <a:p>
            <a:pPr marL="305435" indent="-305435" rtl="0" fontAlgn="base">
              <a:buFont typeface="Wingdings" panose="05000000000000000000" pitchFamily="2" charset="2"/>
              <a:buChar char="§"/>
            </a:pPr>
            <a:r>
              <a:rPr lang="de-DE" sz="1800" b="0" i="0" dirty="0">
                <a:effectLst/>
                <a:latin typeface="Eras Medium ITC" panose="020B0602030504020804" pitchFamily="34" charset="0"/>
              </a:rPr>
              <a:t>Menüleiste -&gt; Datei -&gt; Voreinstellungen</a:t>
            </a:r>
          </a:p>
          <a:p>
            <a:pPr marL="305435" indent="-305435" rtl="0" fontAlgn="base">
              <a:buFont typeface="Wingdings" panose="05000000000000000000" pitchFamily="2" charset="2"/>
              <a:buChar char="§"/>
            </a:pPr>
            <a:r>
              <a:rPr lang="de-DE" sz="1800" b="0" i="0" dirty="0">
                <a:effectLst/>
                <a:latin typeface="Eras Medium ITC" panose="020B0602030504020804" pitchFamily="34" charset="0"/>
              </a:rPr>
              <a:t>URL Einfügen bei „</a:t>
            </a:r>
            <a:r>
              <a:rPr lang="de-DE" sz="1800" dirty="0">
                <a:latin typeface="Eras Medium ITC" panose="020B0602030504020804" pitchFamily="34" charset="0"/>
              </a:rPr>
              <a:t>Zusätzlichen Board-Verwalter URLs“</a:t>
            </a:r>
            <a:endParaRPr lang="de-DE" sz="1800" b="0" i="0" dirty="0">
              <a:effectLst/>
              <a:latin typeface="Eras Medium ITC" panose="020B0602030504020804" pitchFamily="34" charset="0"/>
            </a:endParaRPr>
          </a:p>
          <a:p>
            <a:pPr marL="305435" indent="-305435" rtl="0" fontAlgn="base">
              <a:buFont typeface="Wingdings" panose="05000000000000000000" pitchFamily="2" charset="2"/>
              <a:buChar char="§"/>
            </a:pPr>
            <a:r>
              <a:rPr lang="de-DE" sz="1800" b="0" i="0" dirty="0">
                <a:effectLst/>
                <a:latin typeface="Eras Medium ITC"/>
              </a:rPr>
              <a:t>URL: </a:t>
            </a:r>
            <a:r>
              <a:rPr lang="de-DE" sz="1800" dirty="0">
                <a:effectLst/>
                <a:latin typeface="Eras Medium IT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https://dl.espressif.com/dl/package_ esp32_index.json</a:t>
            </a:r>
            <a:endParaRPr lang="de-DE" sz="1800" b="0" i="0" dirty="0">
              <a:effectLst/>
              <a:latin typeface="Eras Medium ITC"/>
            </a:endParaRPr>
          </a:p>
          <a:p>
            <a:pPr marL="305435" indent="-305435" fontAlgn="base">
              <a:buFont typeface="Wingdings" panose="05000000000000000000" pitchFamily="2" charset="2"/>
              <a:buChar char="§"/>
            </a:pPr>
            <a:r>
              <a:rPr lang="de-DE" sz="1800" b="0" i="0" dirty="0">
                <a:effectLst/>
                <a:latin typeface="Eras Medium ITC"/>
              </a:rPr>
              <a:t>Aufrufen der Daten über den</a:t>
            </a:r>
            <a:r>
              <a:rPr lang="de-DE" sz="1800" dirty="0">
                <a:latin typeface="Eras Medium ITC"/>
              </a:rPr>
              <a:t> </a:t>
            </a:r>
            <a:r>
              <a:rPr lang="de-DE" sz="1800" b="0" i="0" dirty="0">
                <a:effectLst/>
                <a:latin typeface="Eras Medium ITC"/>
              </a:rPr>
              <a:t> </a:t>
            </a:r>
            <a:br>
              <a:rPr lang="de-DE" sz="1800" b="0" i="0" dirty="0">
                <a:effectLst/>
                <a:latin typeface="Eras Medium ITC" panose="020B0602030504020804" pitchFamily="34" charset="0"/>
              </a:rPr>
            </a:br>
            <a:r>
              <a:rPr lang="de-DE" sz="1800" b="0" i="0" dirty="0" err="1">
                <a:effectLst/>
                <a:latin typeface="Eras Medium ITC"/>
              </a:rPr>
              <a:t>Boardverwalter</a:t>
            </a:r>
            <a:endParaRPr lang="de-DE" sz="1800" b="0" i="0" dirty="0">
              <a:effectLst/>
              <a:latin typeface="Eras Medium ITC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F8B6DC-71DA-46E8-8D37-4DD7ACBA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F95AE019-BB99-4C3A-AA2C-A36C39CE4DCB}" type="datetime1">
              <a:rPr lang="de-DE" smtClean="0"/>
              <a:pPr rtl="0">
                <a:spcAft>
                  <a:spcPts val="600"/>
                </a:spcAft>
              </a:pPr>
              <a:t>09.02.2022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E4F6849-8072-4F3A-A8AB-FDBB626C7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00" y="1374080"/>
            <a:ext cx="2343150" cy="32480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B400378-3F64-4DC6-A074-C88130A0F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4" y="5111796"/>
            <a:ext cx="6943273" cy="5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760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A4313-B007-45E7-9709-963C2DE6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t">
            <a:normAutofit/>
          </a:bodyPr>
          <a:lstStyle/>
          <a:p>
            <a:pPr algn="ctr"/>
            <a:r>
              <a:rPr lang="de-DE" dirty="0">
                <a:latin typeface="Eras Medium ITC" panose="020B0602030504020804" pitchFamily="34" charset="0"/>
              </a:rPr>
              <a:t>5. Programmierung mit Arduino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06E53CC-D522-49BC-8150-0B2E2CBBE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228299"/>
            <a:ext cx="5194767" cy="5195615"/>
          </a:xfrm>
        </p:spPr>
        <p:txBody>
          <a:bodyPr anchor="ctr">
            <a:normAutofit/>
          </a:bodyPr>
          <a:lstStyle/>
          <a:p>
            <a:pPr fontAlgn="base"/>
            <a:r>
              <a:rPr lang="de-DE" sz="1800" dirty="0">
                <a:latin typeface="Eras Medium ITC" panose="020B0602030504020804" pitchFamily="34" charset="0"/>
              </a:rPr>
              <a:t>Menüleiste -&gt; Werkzeuge -&gt; Board -&gt; </a:t>
            </a:r>
            <a:r>
              <a:rPr lang="de-DE" sz="1800" dirty="0" err="1">
                <a:latin typeface="Eras Medium ITC" panose="020B0602030504020804" pitchFamily="34" charset="0"/>
              </a:rPr>
              <a:t>Boardverwalter</a:t>
            </a:r>
            <a:r>
              <a:rPr lang="de-DE" sz="1800" dirty="0">
                <a:latin typeface="Eras Medium ITC" panose="020B0602030504020804" pitchFamily="34" charset="0"/>
              </a:rPr>
              <a:t> </a:t>
            </a:r>
          </a:p>
          <a:p>
            <a:pPr fontAlgn="base"/>
            <a:r>
              <a:rPr lang="de-DE" sz="1800" b="0" i="0" dirty="0">
                <a:effectLst/>
                <a:latin typeface="Eras Medium ITC" panose="020B0602030504020804" pitchFamily="34" charset="0"/>
              </a:rPr>
              <a:t>Suche Nach </a:t>
            </a:r>
            <a:r>
              <a:rPr lang="de-DE" sz="1800" b="0" i="1" dirty="0">
                <a:effectLst/>
                <a:latin typeface="Eras Medium ITC" panose="020B0602030504020804" pitchFamily="34" charset="0"/>
              </a:rPr>
              <a:t>ESP32</a:t>
            </a:r>
          </a:p>
          <a:p>
            <a:pPr fontAlgn="base"/>
            <a:r>
              <a:rPr lang="de-DE" sz="1800" dirty="0">
                <a:latin typeface="Eras Medium ITC" panose="020B0602030504020804" pitchFamily="34" charset="0"/>
              </a:rPr>
              <a:t> Installieren des </a:t>
            </a:r>
            <a:r>
              <a:rPr lang="de-DE" sz="1800" dirty="0" err="1">
                <a:latin typeface="Eras Medium ITC" panose="020B0602030504020804" pitchFamily="34" charset="0"/>
              </a:rPr>
              <a:t>Boardsatzes</a:t>
            </a:r>
            <a:endParaRPr lang="de-DE" sz="1800" dirty="0">
              <a:latin typeface="Eras Medium ITC" panose="020B0602030504020804" pitchFamily="34" charset="0"/>
            </a:endParaRPr>
          </a:p>
          <a:p>
            <a:pPr fontAlgn="base"/>
            <a:r>
              <a:rPr lang="de-DE" sz="1800" dirty="0">
                <a:latin typeface="Eras Medium ITC" panose="020B0602030504020804" pitchFamily="34" charset="0"/>
              </a:rPr>
              <a:t>Einstellen des richtigen Boards</a:t>
            </a:r>
            <a:br>
              <a:rPr lang="de-DE" sz="1800" dirty="0">
                <a:latin typeface="Eras Medium ITC" panose="020B0602030504020804" pitchFamily="34" charset="0"/>
              </a:rPr>
            </a:br>
            <a:r>
              <a:rPr lang="de-DE" sz="1800" dirty="0">
                <a:latin typeface="Eras Medium ITC" panose="020B0602030504020804" pitchFamily="34" charset="0"/>
              </a:rPr>
              <a:t>unter -&gt; Werkzeuge -&gt; Board -&gt;</a:t>
            </a:r>
            <a:br>
              <a:rPr lang="de-DE" sz="1800" dirty="0">
                <a:latin typeface="Eras Medium ITC" panose="020B0602030504020804" pitchFamily="34" charset="0"/>
              </a:rPr>
            </a:br>
            <a:r>
              <a:rPr lang="de-DE" sz="1800" dirty="0">
                <a:latin typeface="Eras Medium ITC" panose="020B0602030504020804" pitchFamily="34" charset="0"/>
              </a:rPr>
              <a:t>ESP32 Arduino</a:t>
            </a:r>
          </a:p>
          <a:p>
            <a:pPr fontAlgn="base"/>
            <a:r>
              <a:rPr lang="de-DE" sz="1800" dirty="0">
                <a:latin typeface="Eras Medium ITC" panose="020B0602030504020804" pitchFamily="34" charset="0"/>
              </a:rPr>
              <a:t>Einstellen von weiteren </a:t>
            </a:r>
            <a:br>
              <a:rPr lang="de-DE" sz="1800" dirty="0">
                <a:latin typeface="Eras Medium ITC" panose="020B0602030504020804" pitchFamily="34" charset="0"/>
              </a:rPr>
            </a:br>
            <a:r>
              <a:rPr lang="de-DE" sz="1800" dirty="0">
                <a:latin typeface="Eras Medium ITC" panose="020B0602030504020804" pitchFamily="34" charset="0"/>
              </a:rPr>
              <a:t>Parametern nicht nötig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F8B6DC-71DA-46E8-8D37-4DD7ACBA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F95AE019-BB99-4C3A-AA2C-A36C39CE4DCB}" type="datetime1">
              <a:rPr lang="de-DE" smtClean="0"/>
              <a:pPr rtl="0">
                <a:spcAft>
                  <a:spcPts val="600"/>
                </a:spcAft>
              </a:pPr>
              <a:t>09.02.2022</a:t>
            </a:fld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06982D-0B64-401B-9835-2AE51A205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82" y="1223824"/>
            <a:ext cx="6524625" cy="2381250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AFAC7B45-7AF2-4DFA-ACFF-C0650B9B8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57" y="3826106"/>
            <a:ext cx="74866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173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88_TF33552983" id="{576DBA50-8B91-4A4D-83D9-7E9D2BF5E738}" vid="{40B35DA9-BDA0-45AF-A640-2DB6EA94DA7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0A8CD1734D7342B7103714CAF9F9E0" ma:contentTypeVersion="7" ma:contentTypeDescription="Ein neues Dokument erstellen." ma:contentTypeScope="" ma:versionID="c60073b7348957a9a9ee27169ab2b4bc">
  <xsd:schema xmlns:xsd="http://www.w3.org/2001/XMLSchema" xmlns:xs="http://www.w3.org/2001/XMLSchema" xmlns:p="http://schemas.microsoft.com/office/2006/metadata/properties" xmlns:ns2="5ef1b15f-a2d1-4839-9d00-f32f4e7e00f6" targetNamespace="http://schemas.microsoft.com/office/2006/metadata/properties" ma:root="true" ma:fieldsID="371735ebd4bd30c841d5e80213d7d2cd" ns2:_="">
    <xsd:import namespace="5ef1b15f-a2d1-4839-9d00-f32f4e7e00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1b15f-a2d1-4839-9d00-f32f4e7e00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C9AD0A-7737-431D-BB29-669E34ADBA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DBB97C-990B-4DD0-9EEE-003B3D89365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A972FD8-F27A-4852-AE15-CB9FA80EE0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f1b15f-a2d1-4839-9d00-f32f4e7e00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{E00EF18B-CC0E-420D-87EE-C7B9F69584C0}tf33552983_win32</Template>
  <TotalTime>0</TotalTime>
  <Words>923</Words>
  <Application>Microsoft Office PowerPoint</Application>
  <PresentationFormat>Breitbild</PresentationFormat>
  <Paragraphs>189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DividendVTI</vt:lpstr>
      <vt:lpstr>T-1 Monitoring</vt:lpstr>
      <vt:lpstr>Agenda</vt:lpstr>
      <vt:lpstr>1. Projektteam</vt:lpstr>
      <vt:lpstr>2. Projekt T-1</vt:lpstr>
      <vt:lpstr>3. Erweiterung</vt:lpstr>
      <vt:lpstr>3. Erweiterung</vt:lpstr>
      <vt:lpstr>4. Projektziele</vt:lpstr>
      <vt:lpstr>5. Programmierung mit Arduino</vt:lpstr>
      <vt:lpstr>5. Programmierung mit Arduino</vt:lpstr>
      <vt:lpstr>5. Programmierung mit Arduino</vt:lpstr>
      <vt:lpstr>5. Programmierung mit Arduino</vt:lpstr>
      <vt:lpstr>5. Programmierung mit Arduino</vt:lpstr>
      <vt:lpstr>5. Programmierung mit Arduino</vt:lpstr>
      <vt:lpstr>5. Programmierung mit Arduino</vt:lpstr>
      <vt:lpstr>5. Programmierung mit Arduino</vt:lpstr>
      <vt:lpstr>5. Programmierung mit Arduino</vt:lpstr>
      <vt:lpstr>6. Projektaufbau mit Fritzing</vt:lpstr>
      <vt:lpstr>7. CATIA &amp; Cura </vt:lpstr>
      <vt:lpstr>7. CATIA &amp; Cura</vt:lpstr>
      <vt:lpstr>8. Fertigstellung des Projektaufbaus</vt:lpstr>
      <vt:lpstr>9. Gesammelte Erfahrungen &amp; Selbstreflexion </vt:lpstr>
      <vt:lpstr>10. Quellen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T-1 Monitoring</dc:title>
  <dc:creator>a.jfeily92@yahoo.de</dc:creator>
  <cp:lastModifiedBy>JulianFriedrich Kryn</cp:lastModifiedBy>
  <cp:revision>24</cp:revision>
  <dcterms:created xsi:type="dcterms:W3CDTF">2022-01-17T16:39:22Z</dcterms:created>
  <dcterms:modified xsi:type="dcterms:W3CDTF">2022-02-09T20:19:05Z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0x010100E90A8CD1734D7342B7103714CAF9F9E0</vt:lpwstr>
  </property>
</Properties>
</file>