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3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4" r:id="rId14"/>
    <p:sldId id="265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3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0T10:53:32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16939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53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03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40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61769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32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81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9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04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850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02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509C1AA-3350-A34C-9E80-B21912990E8A}" type="datetimeFigureOut">
              <a:rPr lang="de-DE" smtClean="0"/>
              <a:t>22.02.2022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B398FEC-ECEE-1A4B-A09C-A132924CFF38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22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bs2wob.de/iserv/file/-/Groups/FST21/Sch%C3%BCler-%20Sammelunterlagen/Projektarbeit%20Modul%202%20%28T1%29/K1.%20Julian%20Lenz%2C%20Maik%20Milezki" TargetMode="External"/><Relationship Id="rId2" Type="http://schemas.openxmlformats.org/officeDocument/2006/relationships/hyperlink" Target="https://www.xplore-dna.net/course/view.php?id=15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DDA4EB-1A0B-3041-8527-D53C63440B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T1-Lighting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AD256B-6EFB-1C4E-8102-29344007E0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Projektteam E21-K1</a:t>
            </a:r>
          </a:p>
          <a:p>
            <a:r>
              <a:rPr lang="de-DE" dirty="0"/>
              <a:t>Julian Lenz</a:t>
            </a:r>
          </a:p>
        </p:txBody>
      </p:sp>
    </p:spTree>
    <p:extLst>
      <p:ext uri="{BB962C8B-B14F-4D97-AF65-F5344CB8AC3E}">
        <p14:creationId xmlns:p14="http://schemas.microsoft.com/office/powerpoint/2010/main" val="25982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F379C-4AFB-0B44-BEAE-53441A0F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Arduino Sketch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B6D8B197-80E5-B24E-ADAA-5BD6C5BF8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20" y="1519431"/>
            <a:ext cx="10205612" cy="5156577"/>
          </a:xfrm>
        </p:spPr>
      </p:pic>
      <p:cxnSp>
        <p:nvCxnSpPr>
          <p:cNvPr id="6" name="Gerader Verbinder 5"/>
          <p:cNvCxnSpPr/>
          <p:nvPr/>
        </p:nvCxnSpPr>
        <p:spPr>
          <a:xfrm>
            <a:off x="1136342" y="2796466"/>
            <a:ext cx="33468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4483223" y="2796466"/>
            <a:ext cx="0" cy="5770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H="1">
            <a:off x="1136342" y="3373515"/>
            <a:ext cx="33468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1136342" y="2796466"/>
            <a:ext cx="0" cy="5770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554245" y="2796466"/>
            <a:ext cx="45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1.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16" name="Gerader Verbinder 15"/>
          <p:cNvCxnSpPr/>
          <p:nvPr/>
        </p:nvCxnSpPr>
        <p:spPr>
          <a:xfrm>
            <a:off x="1136342" y="3648723"/>
            <a:ext cx="4039340" cy="364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1136342" y="4421080"/>
            <a:ext cx="40393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5175682" y="3671371"/>
            <a:ext cx="0" cy="734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V="1">
            <a:off x="1136342" y="3648723"/>
            <a:ext cx="0" cy="7569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5255581" y="3648723"/>
            <a:ext cx="59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2.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29" name="Gerader Verbinder 28"/>
          <p:cNvCxnSpPr/>
          <p:nvPr/>
        </p:nvCxnSpPr>
        <p:spPr>
          <a:xfrm>
            <a:off x="1136342" y="4450992"/>
            <a:ext cx="4039340" cy="149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5175682" y="4493500"/>
            <a:ext cx="0" cy="7457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>
            <a:off x="1136342" y="4465948"/>
            <a:ext cx="0" cy="7274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>
            <a:off x="1136342" y="5239276"/>
            <a:ext cx="40393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5255581" y="4493500"/>
            <a:ext cx="49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3.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3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F4AB2-6119-FF4B-A743-8963A59D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9. </a:t>
            </a:r>
            <a:r>
              <a:rPr lang="de-DE" dirty="0" err="1"/>
              <a:t>Fritzing</a:t>
            </a:r>
            <a:r>
              <a:rPr lang="de-DE" dirty="0"/>
              <a:t> Schaltplan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76CC432F-8370-F445-8BB4-9BB945A23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94" y="1879437"/>
            <a:ext cx="3501923" cy="4174394"/>
          </a:xfrm>
        </p:spPr>
      </p:pic>
    </p:spTree>
    <p:extLst>
      <p:ext uri="{BB962C8B-B14F-4D97-AF65-F5344CB8AC3E}">
        <p14:creationId xmlns:p14="http://schemas.microsoft.com/office/powerpoint/2010/main" val="328095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F107B8-F7EF-1843-9936-3514061AC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10. 3D-Druck</a:t>
            </a:r>
            <a:endParaRPr lang="de-DE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57903AD2-ED92-C345-B80A-B963E06CA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5233" y="1407355"/>
            <a:ext cx="3545870" cy="4730754"/>
          </a:xfr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108BE277-A95D-204E-8179-C03855641A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87" y="477856"/>
            <a:ext cx="4423834" cy="59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053B5-FEE4-104D-8D6B-8B242A33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11. Aufgetretene Probleme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652604-EFE9-094D-9C36-39451086F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Ausstieg eines Teammitgliedes</a:t>
            </a:r>
          </a:p>
          <a:p>
            <a:r>
              <a:rPr lang="de-DE" dirty="0"/>
              <a:t>Anfangs mangelhaftende </a:t>
            </a:r>
            <a:r>
              <a:rPr lang="de-DE" dirty="0" err="1" smtClean="0"/>
              <a:t>Kentnisse</a:t>
            </a:r>
            <a:endParaRPr lang="de-DE" dirty="0" smtClean="0"/>
          </a:p>
          <a:p>
            <a:r>
              <a:rPr lang="de-DE" smtClean="0"/>
              <a:t>Dokumentation unvollständig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8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BBBB8-E833-C044-BFD2-58700C68E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12. 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452F0E-BF9F-EC44-BE5B-BF61100BC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Kurs</a:t>
            </a:r>
            <a:r>
              <a:rPr lang="en-US" dirty="0">
                <a:hlinkClick r:id="rId2"/>
              </a:rPr>
              <a:t>: </a:t>
            </a:r>
            <a:r>
              <a:rPr lang="en-US" dirty="0" err="1">
                <a:hlinkClick r:id="rId2"/>
              </a:rPr>
              <a:t>Projekt</a:t>
            </a:r>
            <a:r>
              <a:rPr lang="en-US" dirty="0">
                <a:hlinkClick r:id="rId2"/>
              </a:rPr>
              <a:t> 1: T1-Electric - Lighting by Maurice/Tobias (xplore-dna.net)</a:t>
            </a:r>
            <a:endParaRPr lang="de-DE" dirty="0" smtClean="0">
              <a:hlinkClick r:id="rId3"/>
            </a:endParaRPr>
          </a:p>
          <a:p>
            <a:r>
              <a:rPr lang="de-DE" dirty="0" smtClean="0">
                <a:hlinkClick r:id="rId3"/>
              </a:rPr>
              <a:t>https://bbs2wob.de/iserv/file/-/Groups/FST21/Sch%C3%BCler-%20Sammelunterlagen/Projektarbeit%20Modul%202%20%28T1%29/K1.%20Julian%20Lenz%2C%20Maik%20Milezki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120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3526CA-0678-D447-88F7-6E9E9A20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C1F835-C842-3B4D-A6E6-5510D1950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267" y="1807633"/>
            <a:ext cx="11700754" cy="4364567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1. Gründe für die Projektwahl </a:t>
            </a:r>
          </a:p>
          <a:p>
            <a:r>
              <a:rPr lang="de-DE" dirty="0"/>
              <a:t>2. Projektbeschreibung </a:t>
            </a:r>
          </a:p>
          <a:p>
            <a:r>
              <a:rPr lang="de-DE" dirty="0"/>
              <a:t>3. LDR</a:t>
            </a:r>
          </a:p>
          <a:p>
            <a:r>
              <a:rPr lang="de-DE" dirty="0"/>
              <a:t>4. Projektablauf </a:t>
            </a:r>
          </a:p>
          <a:p>
            <a:r>
              <a:rPr lang="de-DE" dirty="0"/>
              <a:t>5. Erlernte Kenntnisse</a:t>
            </a:r>
          </a:p>
          <a:p>
            <a:r>
              <a:rPr lang="de-DE" dirty="0"/>
              <a:t>6. Funktionsnachweis</a:t>
            </a:r>
          </a:p>
          <a:p>
            <a:r>
              <a:rPr lang="de-DE" dirty="0"/>
              <a:t>7. Materialliste</a:t>
            </a:r>
          </a:p>
          <a:p>
            <a:r>
              <a:rPr lang="de-DE" dirty="0"/>
              <a:t>8. Arduino Sketch</a:t>
            </a:r>
          </a:p>
          <a:p>
            <a:r>
              <a:rPr lang="de-DE" dirty="0"/>
              <a:t>9. </a:t>
            </a:r>
            <a:r>
              <a:rPr lang="de-DE" dirty="0" err="1"/>
              <a:t>Fritzing</a:t>
            </a:r>
            <a:r>
              <a:rPr lang="de-DE" dirty="0"/>
              <a:t> Schaltplan</a:t>
            </a:r>
          </a:p>
          <a:p>
            <a:r>
              <a:rPr lang="de-DE" dirty="0"/>
              <a:t>10. 3D-Druck</a:t>
            </a:r>
          </a:p>
          <a:p>
            <a:r>
              <a:rPr lang="de-DE" dirty="0"/>
              <a:t>11. Aufgetretene Probleme</a:t>
            </a:r>
          </a:p>
          <a:p>
            <a:r>
              <a:rPr lang="de-DE" dirty="0"/>
              <a:t>12. Quellen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73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0F2A7-CB70-1649-A8E8-102904194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Gründe für die Projektwahl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EA47BC-5FAB-A042-B050-E5CF2C832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Realitätsnahes Projekt</a:t>
            </a:r>
          </a:p>
          <a:p>
            <a:r>
              <a:rPr lang="de-DE" dirty="0"/>
              <a:t>Kenntnisse zu erlernen (Arduino, </a:t>
            </a:r>
            <a:r>
              <a:rPr lang="de-DE" dirty="0" err="1"/>
              <a:t>Catia</a:t>
            </a:r>
            <a:r>
              <a:rPr lang="de-DE" dirty="0"/>
              <a:t>, Verschiedene Module</a:t>
            </a:r>
          </a:p>
        </p:txBody>
      </p:sp>
    </p:spTree>
    <p:extLst>
      <p:ext uri="{BB962C8B-B14F-4D97-AF65-F5344CB8AC3E}">
        <p14:creationId xmlns:p14="http://schemas.microsoft.com/office/powerpoint/2010/main" val="36398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4982D-721E-2A43-AE57-5819B0C1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Projektbeschreibung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AFAA21-A9B3-C744-82DF-07F2EB741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Licht einschalten durch Helligkeitsänderung </a:t>
            </a:r>
          </a:p>
          <a:p>
            <a:r>
              <a:rPr lang="de-DE" dirty="0"/>
              <a:t>4-LEDs vorne, 4.LEDs hinten</a:t>
            </a:r>
          </a:p>
          <a:p>
            <a:r>
              <a:rPr lang="de-DE" dirty="0"/>
              <a:t>Umsetzung mit </a:t>
            </a:r>
            <a:r>
              <a:rPr lang="de-DE" dirty="0" err="1"/>
              <a:t>Microcontroller</a:t>
            </a:r>
            <a:r>
              <a:rPr lang="de-DE" dirty="0"/>
              <a:t> (Arduino)</a:t>
            </a:r>
          </a:p>
        </p:txBody>
      </p:sp>
    </p:spTree>
    <p:extLst>
      <p:ext uri="{BB962C8B-B14F-4D97-AF65-F5344CB8AC3E}">
        <p14:creationId xmlns:p14="http://schemas.microsoft.com/office/powerpoint/2010/main" val="19638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9927-A9C7-7C42-8B69-D2B23EEA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3.LDR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E3AE5D-B13C-B64F-8540-B05E2090D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/>
          <a:lstStyle/>
          <a:p>
            <a:r>
              <a:rPr lang="de-DE" dirty="0"/>
              <a:t>Reagiert auf </a:t>
            </a:r>
            <a:r>
              <a:rPr lang="de-DE" dirty="0" smtClean="0"/>
              <a:t>Licht</a:t>
            </a:r>
            <a:endParaRPr lang="de-DE" dirty="0" smtClean="0"/>
          </a:p>
          <a:p>
            <a:r>
              <a:rPr lang="de-DE" dirty="0" smtClean="0"/>
              <a:t>Spannung </a:t>
            </a:r>
            <a:r>
              <a:rPr lang="de-DE" dirty="0"/>
              <a:t>wird umgewandelt  </a:t>
            </a:r>
          </a:p>
          <a:p>
            <a:r>
              <a:rPr lang="de-DE" dirty="0"/>
              <a:t>Analoge Werte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CA156584-4C52-694D-AC1D-A88627B50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82" y="390107"/>
            <a:ext cx="5470817" cy="547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87261-35CF-E742-B013-04232336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4.Projektablauf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A58C05-06E3-D047-95F4-ECE8D5CFD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783" y="1836208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/>
              <a:t>Projektthema aussuchen</a:t>
            </a:r>
          </a:p>
          <a:p>
            <a:r>
              <a:rPr lang="de-DE" dirty="0"/>
              <a:t>Aufbau des T1 Busses</a:t>
            </a:r>
          </a:p>
          <a:p>
            <a:r>
              <a:rPr lang="de-DE" dirty="0" smtClean="0"/>
              <a:t>Schaltplan </a:t>
            </a:r>
            <a:r>
              <a:rPr lang="de-DE" dirty="0"/>
              <a:t>in </a:t>
            </a:r>
            <a:r>
              <a:rPr lang="de-DE" dirty="0" err="1"/>
              <a:t>Fritzing</a:t>
            </a:r>
            <a:r>
              <a:rPr lang="de-DE" dirty="0"/>
              <a:t> erstellen</a:t>
            </a:r>
          </a:p>
          <a:p>
            <a:r>
              <a:rPr lang="de-DE" dirty="0"/>
              <a:t>Programmierung Arduino</a:t>
            </a:r>
          </a:p>
          <a:p>
            <a:r>
              <a:rPr lang="de-DE" dirty="0"/>
              <a:t>Schaltung aufbauen</a:t>
            </a:r>
          </a:p>
          <a:p>
            <a:r>
              <a:rPr lang="de-DE" dirty="0"/>
              <a:t>Funktionsprüfung</a:t>
            </a:r>
          </a:p>
          <a:p>
            <a:r>
              <a:rPr lang="de-DE" dirty="0"/>
              <a:t>Montage Bus</a:t>
            </a:r>
          </a:p>
          <a:p>
            <a:r>
              <a:rPr lang="de-DE" dirty="0"/>
              <a:t>Dokumentation erstellen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565E5ADE-8236-6747-B646-57D4299DFFC9}"/>
                  </a:ext>
                </a:extLst>
              </p14:cNvPr>
              <p14:cNvContentPartPr/>
              <p14:nvPr/>
            </p14:nvContentPartPr>
            <p14:xfrm>
              <a:off x="1888933" y="-1217370"/>
              <a:ext cx="360" cy="36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565E5ADE-8236-6747-B646-57D4299DFF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80293" y="-122601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20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689FA-6115-7249-9A6B-EF6BD643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Erlernte Kenntnisse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D2C62A-9966-5849-922F-D95EC8C1D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Fritzing</a:t>
            </a:r>
            <a:r>
              <a:rPr lang="de-DE" dirty="0" smtClean="0"/>
              <a:t> </a:t>
            </a:r>
            <a:endParaRPr lang="de-DE" dirty="0"/>
          </a:p>
          <a:p>
            <a:r>
              <a:rPr lang="de-DE" dirty="0" err="1"/>
              <a:t>Catia</a:t>
            </a:r>
            <a:endParaRPr lang="de-DE" dirty="0"/>
          </a:p>
          <a:p>
            <a:r>
              <a:rPr lang="de-DE" dirty="0" err="1"/>
              <a:t>Microcontroller</a:t>
            </a:r>
            <a:r>
              <a:rPr lang="de-DE" dirty="0"/>
              <a:t> (Arduino)</a:t>
            </a:r>
          </a:p>
          <a:p>
            <a:r>
              <a:rPr lang="de-DE" dirty="0" err="1"/>
              <a:t>Slicing</a:t>
            </a:r>
            <a:r>
              <a:rPr lang="de-DE" dirty="0"/>
              <a:t> (3D-Druck)</a:t>
            </a:r>
          </a:p>
          <a:p>
            <a:r>
              <a:rPr lang="de-DE" dirty="0"/>
              <a:t>Schaltungen planen und aufbauen</a:t>
            </a:r>
          </a:p>
          <a:p>
            <a:r>
              <a:rPr lang="de-DE" dirty="0" smtClean="0"/>
              <a:t>Lösungen </a:t>
            </a:r>
            <a:r>
              <a:rPr lang="de-DE" dirty="0"/>
              <a:t>finden</a:t>
            </a:r>
          </a:p>
        </p:txBody>
      </p:sp>
    </p:spTree>
    <p:extLst>
      <p:ext uri="{BB962C8B-B14F-4D97-AF65-F5344CB8AC3E}">
        <p14:creationId xmlns:p14="http://schemas.microsoft.com/office/powerpoint/2010/main" val="27999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1A83E-FE2B-4D44-A668-3A31B7CD9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Funktionsnachweis</a:t>
            </a:r>
          </a:p>
        </p:txBody>
      </p:sp>
      <p:pic>
        <p:nvPicPr>
          <p:cNvPr id="13" name="trim.E4A7AEF9-C582-4A7A-AED5-0F5572CAD69E.MOV">
            <a:hlinkClick r:id="" action="ppaction://media"/>
            <a:extLst>
              <a:ext uri="{FF2B5EF4-FFF2-40B4-BE49-F238E27FC236}">
                <a16:creationId xmlns:a16="http://schemas.microsoft.com/office/drawing/2014/main" id="{962631F6-0209-0343-A5D9-0CBADABC3B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1349267" y="2438037"/>
            <a:ext cx="5205798" cy="2928018"/>
          </a:xfrm>
        </p:spPr>
      </p:pic>
      <p:pic>
        <p:nvPicPr>
          <p:cNvPr id="14" name="trim.B37E2A70-6748-4479-8D23-5E163E2A83F6.MOV">
            <a:hlinkClick r:id="" action="ppaction://media"/>
            <a:extLst>
              <a:ext uri="{FF2B5EF4-FFF2-40B4-BE49-F238E27FC236}">
                <a16:creationId xmlns:a16="http://schemas.microsoft.com/office/drawing/2014/main" id="{5A7EC8E4-CD9B-4044-BD6D-CFAB5BCB9AF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6330809" y="2363773"/>
            <a:ext cx="5300700" cy="29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CBB77-2771-744E-B758-220AFB51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 Materialliste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EEAC44-762C-2F42-B977-B7B1E4246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4 Rote LEDs</a:t>
            </a:r>
          </a:p>
          <a:p>
            <a:r>
              <a:rPr lang="de-DE" dirty="0"/>
              <a:t>4 Weiße LEDs</a:t>
            </a:r>
          </a:p>
          <a:p>
            <a:r>
              <a:rPr lang="de-DE" dirty="0" smtClean="0"/>
              <a:t>Vorwiderstände</a:t>
            </a:r>
            <a:endParaRPr lang="de-DE" dirty="0"/>
          </a:p>
          <a:p>
            <a:r>
              <a:rPr lang="de-DE" dirty="0"/>
              <a:t>LDR (Fotosensor)</a:t>
            </a:r>
          </a:p>
          <a:p>
            <a:r>
              <a:rPr lang="de-DE" dirty="0" err="1"/>
              <a:t>Breadbord</a:t>
            </a:r>
            <a:endParaRPr lang="de-DE" dirty="0"/>
          </a:p>
          <a:p>
            <a:r>
              <a:rPr lang="de-DE" dirty="0"/>
              <a:t>Mikrocontroller (ESP32)</a:t>
            </a:r>
          </a:p>
          <a:p>
            <a:r>
              <a:rPr lang="de-DE" dirty="0"/>
              <a:t>Micro USB-Kabel </a:t>
            </a:r>
          </a:p>
          <a:p>
            <a:r>
              <a:rPr lang="de-DE" dirty="0"/>
              <a:t>Jumper Kabel</a:t>
            </a:r>
          </a:p>
        </p:txBody>
      </p:sp>
    </p:spTree>
    <p:extLst>
      <p:ext uri="{BB962C8B-B14F-4D97-AF65-F5344CB8AC3E}">
        <p14:creationId xmlns:p14="http://schemas.microsoft.com/office/powerpoint/2010/main" val="1205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172FBB15FBBD4FB517115653BECAF2" ma:contentTypeVersion="10" ma:contentTypeDescription="Create a new document." ma:contentTypeScope="" ma:versionID="c11880330f4e8c979ccf3f50d58619d8">
  <xsd:schema xmlns:xsd="http://www.w3.org/2001/XMLSchema" xmlns:xs="http://www.w3.org/2001/XMLSchema" xmlns:p="http://schemas.microsoft.com/office/2006/metadata/properties" xmlns:ns3="cee4913f-89e5-4491-bf29-aa90752490ff" xmlns:ns4="0d0e18ba-17c5-4d0a-a083-780834f18d96" targetNamespace="http://schemas.microsoft.com/office/2006/metadata/properties" ma:root="true" ma:fieldsID="c1bf946498ad30582a3f920c5a5e4708" ns3:_="" ns4:_="">
    <xsd:import namespace="cee4913f-89e5-4491-bf29-aa90752490ff"/>
    <xsd:import namespace="0d0e18ba-17c5-4d0a-a083-780834f18d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e4913f-89e5-4491-bf29-aa9075249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e18ba-17c5-4d0a-a083-780834f18d9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158D9B-EF4E-4875-8220-DF5FBA3491C6}">
  <ds:schemaRefs>
    <ds:schemaRef ds:uri="http://purl.org/dc/elements/1.1/"/>
    <ds:schemaRef ds:uri="http://schemas.microsoft.com/office/2006/metadata/properties"/>
    <ds:schemaRef ds:uri="0d0e18ba-17c5-4d0a-a083-780834f18d9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ee4913f-89e5-4491-bf29-aa90752490f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876B71F-8C24-4E48-9E53-F91CF104FD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D4654C-2D50-4C87-99CD-779B823B4D5B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cee4913f-89e5-4491-bf29-aa90752490ff"/>
    <ds:schemaRef ds:uri="0d0e18ba-17c5-4d0a-a083-780834f18d9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TM10001105[[fn=Ausschnitt]]</Template>
  <TotalTime>0</TotalTime>
  <Words>215</Words>
  <Application>Microsoft Office PowerPoint</Application>
  <PresentationFormat>Breitbild</PresentationFormat>
  <Paragraphs>67</Paragraphs>
  <Slides>14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6" baseType="lpstr">
      <vt:lpstr>Franklin Gothic Book</vt:lpstr>
      <vt:lpstr>Crop</vt:lpstr>
      <vt:lpstr>T1-Lighting </vt:lpstr>
      <vt:lpstr>Inhaltsverzeichnis</vt:lpstr>
      <vt:lpstr>1. Gründe für die Projektwahl</vt:lpstr>
      <vt:lpstr>2. Projektbeschreibung</vt:lpstr>
      <vt:lpstr>3.LDR</vt:lpstr>
      <vt:lpstr>4.Projektablauf</vt:lpstr>
      <vt:lpstr>5. Erlernte Kenntnisse </vt:lpstr>
      <vt:lpstr>6. Funktionsnachweis</vt:lpstr>
      <vt:lpstr>7. Materialliste</vt:lpstr>
      <vt:lpstr>8. Arduino Sketch</vt:lpstr>
      <vt:lpstr>9. Fritzing Schaltplan</vt:lpstr>
      <vt:lpstr>10. 3D-Druck</vt:lpstr>
      <vt:lpstr>11. Aufgetretene Probleme</vt:lpstr>
      <vt:lpstr>12. 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T1-Sensors</dc:title>
  <dc:creator>Julian Lenz</dc:creator>
  <cp:lastModifiedBy>Lenz, Julian (PPK-E/C2)</cp:lastModifiedBy>
  <cp:revision>17</cp:revision>
  <dcterms:created xsi:type="dcterms:W3CDTF">2022-02-19T18:35:13Z</dcterms:created>
  <dcterms:modified xsi:type="dcterms:W3CDTF">2022-02-22T13:12:19Z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0x01010078172FBB15FBBD4FB517115653BECAF2</vt:lpwstr>
  </property>
</Properties>
</file>